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2" r:id="rId2"/>
  </p:sldMasterIdLst>
  <p:notesMasterIdLst>
    <p:notesMasterId r:id="rId22"/>
  </p:notesMasterIdLst>
  <p:handoutMasterIdLst>
    <p:handoutMasterId r:id="rId23"/>
  </p:handoutMasterIdLst>
  <p:sldIdLst>
    <p:sldId id="256" r:id="rId3"/>
    <p:sldId id="260"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Lst>
  <p:sldSz cx="9144000" cy="6858000" type="screen4x3"/>
  <p:notesSz cx="7023100" cy="9309100"/>
  <p:defaultTextStyle>
    <a:defPPr>
      <a:defRPr lang="en-US"/>
    </a:defPPr>
    <a:lvl1pPr algn="l" rtl="0" eaLnBrk="0" fontAlgn="base" hangingPunct="0">
      <a:spcBef>
        <a:spcPct val="0"/>
      </a:spcBef>
      <a:spcAft>
        <a:spcPct val="0"/>
      </a:spcAft>
      <a:defRPr kern="1200">
        <a:solidFill>
          <a:srgbClr val="FFFFFF"/>
        </a:solidFill>
        <a:latin typeface="Arial" charset="0"/>
        <a:ea typeface="+mn-ea"/>
        <a:cs typeface="+mn-cs"/>
      </a:defRPr>
    </a:lvl1pPr>
    <a:lvl2pPr marL="457200" algn="l" rtl="0" eaLnBrk="0" fontAlgn="base" hangingPunct="0">
      <a:spcBef>
        <a:spcPct val="0"/>
      </a:spcBef>
      <a:spcAft>
        <a:spcPct val="0"/>
      </a:spcAft>
      <a:defRPr kern="1200">
        <a:solidFill>
          <a:srgbClr val="FFFFFF"/>
        </a:solidFill>
        <a:latin typeface="Arial" charset="0"/>
        <a:ea typeface="+mn-ea"/>
        <a:cs typeface="+mn-cs"/>
      </a:defRPr>
    </a:lvl2pPr>
    <a:lvl3pPr marL="914400" algn="l" rtl="0" eaLnBrk="0" fontAlgn="base" hangingPunct="0">
      <a:spcBef>
        <a:spcPct val="0"/>
      </a:spcBef>
      <a:spcAft>
        <a:spcPct val="0"/>
      </a:spcAft>
      <a:defRPr kern="1200">
        <a:solidFill>
          <a:srgbClr val="FFFFFF"/>
        </a:solidFill>
        <a:latin typeface="Arial" charset="0"/>
        <a:ea typeface="+mn-ea"/>
        <a:cs typeface="+mn-cs"/>
      </a:defRPr>
    </a:lvl3pPr>
    <a:lvl4pPr marL="1371600" algn="l" rtl="0" eaLnBrk="0" fontAlgn="base" hangingPunct="0">
      <a:spcBef>
        <a:spcPct val="0"/>
      </a:spcBef>
      <a:spcAft>
        <a:spcPct val="0"/>
      </a:spcAft>
      <a:defRPr kern="1200">
        <a:solidFill>
          <a:srgbClr val="FFFFFF"/>
        </a:solidFill>
        <a:latin typeface="Arial" charset="0"/>
        <a:ea typeface="+mn-ea"/>
        <a:cs typeface="+mn-cs"/>
      </a:defRPr>
    </a:lvl4pPr>
    <a:lvl5pPr marL="1828800" algn="l" rtl="0" eaLnBrk="0" fontAlgn="base" hangingPunct="0">
      <a:spcBef>
        <a:spcPct val="0"/>
      </a:spcBef>
      <a:spcAft>
        <a:spcPct val="0"/>
      </a:spcAft>
      <a:defRPr kern="1200">
        <a:solidFill>
          <a:srgbClr val="FFFFFF"/>
        </a:solidFill>
        <a:latin typeface="Arial" charset="0"/>
        <a:ea typeface="+mn-ea"/>
        <a:cs typeface="+mn-cs"/>
      </a:defRPr>
    </a:lvl5pPr>
    <a:lvl6pPr marL="2286000" algn="l" defTabSz="914400" rtl="0" eaLnBrk="1" latinLnBrk="0" hangingPunct="1">
      <a:defRPr kern="1200">
        <a:solidFill>
          <a:srgbClr val="FFFFFF"/>
        </a:solidFill>
        <a:latin typeface="Arial" charset="0"/>
        <a:ea typeface="+mn-ea"/>
        <a:cs typeface="+mn-cs"/>
      </a:defRPr>
    </a:lvl6pPr>
    <a:lvl7pPr marL="2743200" algn="l" defTabSz="914400" rtl="0" eaLnBrk="1" latinLnBrk="0" hangingPunct="1">
      <a:defRPr kern="1200">
        <a:solidFill>
          <a:srgbClr val="FFFFFF"/>
        </a:solidFill>
        <a:latin typeface="Arial" charset="0"/>
        <a:ea typeface="+mn-ea"/>
        <a:cs typeface="+mn-cs"/>
      </a:defRPr>
    </a:lvl7pPr>
    <a:lvl8pPr marL="3200400" algn="l" defTabSz="914400" rtl="0" eaLnBrk="1" latinLnBrk="0" hangingPunct="1">
      <a:defRPr kern="1200">
        <a:solidFill>
          <a:srgbClr val="FFFFFF"/>
        </a:solidFill>
        <a:latin typeface="Arial" charset="0"/>
        <a:ea typeface="+mn-ea"/>
        <a:cs typeface="+mn-cs"/>
      </a:defRPr>
    </a:lvl8pPr>
    <a:lvl9pPr marL="3657600" algn="l" defTabSz="914400" rtl="0" eaLnBrk="1" latinLnBrk="0" hangingPunct="1">
      <a:defRPr kern="1200">
        <a:solidFill>
          <a:srgbClr val="FFFFFF"/>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000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78283" autoAdjust="0"/>
  </p:normalViewPr>
  <p:slideViewPr>
    <p:cSldViewPr>
      <p:cViewPr varScale="1">
        <p:scale>
          <a:sx n="79" d="100"/>
          <a:sy n="79" d="100"/>
        </p:scale>
        <p:origin x="1872" y="90"/>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notesViewPr>
    <p:cSldViewPr>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7458" name="Rectangle 2"/>
          <p:cNvSpPr>
            <a:spLocks noGrp="1" noChangeArrowheads="1"/>
          </p:cNvSpPr>
          <p:nvPr>
            <p:ph type="hdr" sz="quarter"/>
          </p:nvPr>
        </p:nvSpPr>
        <p:spPr bwMode="auto">
          <a:xfrm>
            <a:off x="1" y="0"/>
            <a:ext cx="3043556" cy="464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6" tIns="46647" rIns="93296" bIns="46647" numCol="1" anchor="t" anchorCtr="0" compatLnSpc="1">
            <a:prstTxWarp prst="textNoShape">
              <a:avLst/>
            </a:prstTxWarp>
          </a:bodyPr>
          <a:lstStyle>
            <a:lvl1pPr defTabSz="932548" eaLnBrk="1" hangingPunct="1">
              <a:defRPr sz="1200">
                <a:solidFill>
                  <a:schemeClr val="tx1"/>
                </a:solidFill>
              </a:defRPr>
            </a:lvl1pPr>
          </a:lstStyle>
          <a:p>
            <a:endParaRPr lang="en-US" sz="900"/>
          </a:p>
        </p:txBody>
      </p:sp>
      <p:sp>
        <p:nvSpPr>
          <p:cNvPr id="147459" name="Rectangle 3"/>
          <p:cNvSpPr>
            <a:spLocks noGrp="1" noChangeArrowheads="1"/>
          </p:cNvSpPr>
          <p:nvPr>
            <p:ph type="dt" sz="quarter" idx="1"/>
          </p:nvPr>
        </p:nvSpPr>
        <p:spPr bwMode="auto">
          <a:xfrm>
            <a:off x="3977955" y="0"/>
            <a:ext cx="3043556" cy="464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6" tIns="46647" rIns="93296" bIns="46647" numCol="1" anchor="t" anchorCtr="0" compatLnSpc="1">
            <a:prstTxWarp prst="textNoShape">
              <a:avLst/>
            </a:prstTxWarp>
          </a:bodyPr>
          <a:lstStyle>
            <a:lvl1pPr algn="r" defTabSz="932548" eaLnBrk="1" hangingPunct="1">
              <a:defRPr sz="1200">
                <a:solidFill>
                  <a:schemeClr val="tx1"/>
                </a:solidFill>
              </a:defRPr>
            </a:lvl1pPr>
          </a:lstStyle>
          <a:p>
            <a:r>
              <a:rPr lang="en-US" sz="900"/>
              <a:t>7/2/2023 am</a:t>
            </a:r>
          </a:p>
        </p:txBody>
      </p:sp>
      <p:sp>
        <p:nvSpPr>
          <p:cNvPr id="147460" name="Rectangle 4"/>
          <p:cNvSpPr>
            <a:spLocks noGrp="1" noChangeArrowheads="1"/>
          </p:cNvSpPr>
          <p:nvPr>
            <p:ph type="ftr" sz="quarter" idx="2"/>
          </p:nvPr>
        </p:nvSpPr>
        <p:spPr bwMode="auto">
          <a:xfrm>
            <a:off x="1" y="8842691"/>
            <a:ext cx="3043556" cy="464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6" tIns="46647" rIns="93296" bIns="46647" numCol="1" anchor="b" anchorCtr="0" compatLnSpc="1">
            <a:prstTxWarp prst="textNoShape">
              <a:avLst/>
            </a:prstTxWarp>
          </a:bodyPr>
          <a:lstStyle>
            <a:lvl1pPr defTabSz="932548" eaLnBrk="1" hangingPunct="1">
              <a:defRPr sz="1200">
                <a:solidFill>
                  <a:schemeClr val="tx1"/>
                </a:solidFill>
              </a:defRPr>
            </a:lvl1pPr>
          </a:lstStyle>
          <a:p>
            <a:r>
              <a:rPr lang="en-US" sz="900"/>
              <a:t>Richard Lidh</a:t>
            </a:r>
          </a:p>
        </p:txBody>
      </p:sp>
      <p:sp>
        <p:nvSpPr>
          <p:cNvPr id="147461" name="Rectangle 5"/>
          <p:cNvSpPr>
            <a:spLocks noGrp="1" noChangeArrowheads="1"/>
          </p:cNvSpPr>
          <p:nvPr>
            <p:ph type="sldNum" sz="quarter" idx="3"/>
          </p:nvPr>
        </p:nvSpPr>
        <p:spPr bwMode="auto">
          <a:xfrm>
            <a:off x="3977955" y="8842691"/>
            <a:ext cx="3043556" cy="464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6" tIns="46647" rIns="93296" bIns="46647" numCol="1" anchor="b" anchorCtr="0" compatLnSpc="1">
            <a:prstTxWarp prst="textNoShape">
              <a:avLst/>
            </a:prstTxWarp>
          </a:bodyPr>
          <a:lstStyle>
            <a:lvl1pPr algn="r" defTabSz="932548" eaLnBrk="1" hangingPunct="1">
              <a:defRPr sz="1200">
                <a:solidFill>
                  <a:schemeClr val="tx1"/>
                </a:solidFill>
              </a:defRPr>
            </a:lvl1pPr>
          </a:lstStyle>
          <a:p>
            <a:fld id="{2A44F5CE-C50B-463F-925C-B3B8959EDB52}" type="slidenum">
              <a:rPr lang="en-US" sz="900"/>
              <a:pPr/>
              <a:t>‹#›</a:t>
            </a:fld>
            <a:endParaRPr lang="en-US" sz="900"/>
          </a:p>
        </p:txBody>
      </p:sp>
    </p:spTree>
    <p:extLst>
      <p:ext uri="{BB962C8B-B14F-4D97-AF65-F5344CB8AC3E}">
        <p14:creationId xmlns:p14="http://schemas.microsoft.com/office/powerpoint/2010/main" val="1394379389"/>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1" y="0"/>
            <a:ext cx="3043556" cy="464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6" tIns="46647" rIns="93296" bIns="46647" numCol="1" anchor="t" anchorCtr="0" compatLnSpc="1">
            <a:prstTxWarp prst="textNoShape">
              <a:avLst/>
            </a:prstTxWarp>
          </a:bodyPr>
          <a:lstStyle>
            <a:lvl1pPr defTabSz="932548" eaLnBrk="1" hangingPunct="1">
              <a:defRPr sz="1200">
                <a:solidFill>
                  <a:schemeClr val="tx1"/>
                </a:solidFill>
              </a:defRPr>
            </a:lvl1pPr>
          </a:lstStyle>
          <a:p>
            <a:endParaRPr lang="en-US"/>
          </a:p>
        </p:txBody>
      </p:sp>
      <p:sp>
        <p:nvSpPr>
          <p:cNvPr id="28675" name="Rectangle 3"/>
          <p:cNvSpPr>
            <a:spLocks noGrp="1" noChangeArrowheads="1"/>
          </p:cNvSpPr>
          <p:nvPr>
            <p:ph type="dt" idx="1"/>
          </p:nvPr>
        </p:nvSpPr>
        <p:spPr bwMode="auto">
          <a:xfrm>
            <a:off x="3977955" y="0"/>
            <a:ext cx="3043556" cy="464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6" tIns="46647" rIns="93296" bIns="46647" numCol="1" anchor="t" anchorCtr="0" compatLnSpc="1">
            <a:prstTxWarp prst="textNoShape">
              <a:avLst/>
            </a:prstTxWarp>
          </a:bodyPr>
          <a:lstStyle>
            <a:lvl1pPr algn="r" defTabSz="932548" eaLnBrk="1" hangingPunct="1">
              <a:defRPr sz="1200">
                <a:solidFill>
                  <a:schemeClr val="tx1"/>
                </a:solidFill>
              </a:defRPr>
            </a:lvl1pPr>
          </a:lstStyle>
          <a:p>
            <a:r>
              <a:rPr lang="en-US"/>
              <a:t>7/2/2023 am</a:t>
            </a:r>
          </a:p>
        </p:txBody>
      </p:sp>
      <p:sp>
        <p:nvSpPr>
          <p:cNvPr id="28676" name="Rectangle 4"/>
          <p:cNvSpPr>
            <a:spLocks noGrp="1" noRot="1" noChangeAspect="1" noChangeArrowheads="1" noTextEdit="1"/>
          </p:cNvSpPr>
          <p:nvPr>
            <p:ph type="sldImg" idx="2"/>
          </p:nvPr>
        </p:nvSpPr>
        <p:spPr bwMode="auto">
          <a:xfrm>
            <a:off x="1184275" y="698500"/>
            <a:ext cx="4654550" cy="34909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p:cNvSpPr>
            <a:spLocks noGrp="1" noChangeArrowheads="1"/>
          </p:cNvSpPr>
          <p:nvPr>
            <p:ph type="body" sz="quarter" idx="3"/>
          </p:nvPr>
        </p:nvSpPr>
        <p:spPr bwMode="auto">
          <a:xfrm>
            <a:off x="701993" y="4422143"/>
            <a:ext cx="5619117" cy="41881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6" tIns="46647" rIns="93296" bIns="46647"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678" name="Rectangle 6"/>
          <p:cNvSpPr>
            <a:spLocks noGrp="1" noChangeArrowheads="1"/>
          </p:cNvSpPr>
          <p:nvPr>
            <p:ph type="ftr" sz="quarter" idx="4"/>
          </p:nvPr>
        </p:nvSpPr>
        <p:spPr bwMode="auto">
          <a:xfrm>
            <a:off x="1" y="8842691"/>
            <a:ext cx="3043556" cy="464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6" tIns="46647" rIns="93296" bIns="46647" numCol="1" anchor="b" anchorCtr="0" compatLnSpc="1">
            <a:prstTxWarp prst="textNoShape">
              <a:avLst/>
            </a:prstTxWarp>
          </a:bodyPr>
          <a:lstStyle>
            <a:lvl1pPr defTabSz="932548" eaLnBrk="1" hangingPunct="1">
              <a:defRPr sz="1200">
                <a:solidFill>
                  <a:schemeClr val="tx1"/>
                </a:solidFill>
              </a:defRPr>
            </a:lvl1pPr>
          </a:lstStyle>
          <a:p>
            <a:r>
              <a:rPr lang="en-US"/>
              <a:t>Richard Lidh</a:t>
            </a:r>
          </a:p>
        </p:txBody>
      </p:sp>
      <p:sp>
        <p:nvSpPr>
          <p:cNvPr id="28679" name="Rectangle 7"/>
          <p:cNvSpPr>
            <a:spLocks noGrp="1" noChangeArrowheads="1"/>
          </p:cNvSpPr>
          <p:nvPr>
            <p:ph type="sldNum" sz="quarter" idx="5"/>
          </p:nvPr>
        </p:nvSpPr>
        <p:spPr bwMode="auto">
          <a:xfrm>
            <a:off x="3977955" y="8842691"/>
            <a:ext cx="3043556" cy="4648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296" tIns="46647" rIns="93296" bIns="46647" numCol="1" anchor="b" anchorCtr="0" compatLnSpc="1">
            <a:prstTxWarp prst="textNoShape">
              <a:avLst/>
            </a:prstTxWarp>
          </a:bodyPr>
          <a:lstStyle>
            <a:lvl1pPr algn="r" defTabSz="932548" eaLnBrk="1" hangingPunct="1">
              <a:defRPr sz="1200">
                <a:solidFill>
                  <a:schemeClr val="tx1"/>
                </a:solidFill>
              </a:defRPr>
            </a:lvl1pPr>
          </a:lstStyle>
          <a:p>
            <a:fld id="{725D6D79-9AE2-47F9-A62D-FE04C33C71D7}" type="slidenum">
              <a:rPr lang="en-US"/>
              <a:pPr/>
              <a:t>‹#›</a:t>
            </a:fld>
            <a:endParaRPr lang="en-US"/>
          </a:p>
        </p:txBody>
      </p:sp>
    </p:spTree>
    <p:extLst>
      <p:ext uri="{BB962C8B-B14F-4D97-AF65-F5344CB8AC3E}">
        <p14:creationId xmlns:p14="http://schemas.microsoft.com/office/powerpoint/2010/main" val="3312870044"/>
      </p:ext>
    </p:extLst>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4C72CC-79E8-4FF6-94C2-FD9A240B9889}" type="slidenum">
              <a:rPr lang="en-US"/>
              <a:pPr/>
              <a:t>1</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r>
              <a:rPr lang="en-US" dirty="0"/>
              <a:t>Ecclesiastes 12:1-14 – “12 Remember also your Creator in the days of your youth, before the evil days come and the years draw near of which you will say, "I have no pleasure in them"; 2 before the sun and the light and the moon and the stars are darkened and the clouds return after the rain, 3 in the day when the keepers of the house tremble, and the strong men are bent, and the grinders cease because they are few, and those who look through the windows are dimmed, 4 and the doors on the street are shut – when the sound of the grinding is low, and one rises up at the sound of a bird, and all the daughters of song are brought low – 5 they are afraid also of what is high, and terrors are in the way; the almond tree blossoms, the grasshopper drags itself along, and desire fails, because man is going to his eternal home, and the mourners go about the streets – 6 before the silver cord is snapped, or the golden bowl is broken, or the pitcher is shattered at the fountain, or the wheel broken at the cistern, 7 and the dust returns to the earth as it was, and the spirit returns to God who gave it. 8 Vanity of vanities, says the Preacher; all is vanity. 9 Besides being wise, the Preacher also taught the people knowledge, weighing and studying and arranging many proverbs with great care. 10  The Preacher sought to find words of delight, and uprightly he wrote words of truth. 11  The words of the wise are like goads, and like nails firmly fixed are the collected sayings; they are given by one Shepherd. 12 My son, beware of anything beyond these. Of making many books there is no end, and much study is a weariness of the flesh. 13 The end of the matter; all has been heard. Fear God and keep his commandments, for this is the whole duty of man. 14 For God will bring every deed into judgment, with every secret thing, whether good or evil.”</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3B107CE-59C9-4CAA-9533-AC26CD2AC40E}" type="slidenum">
              <a:rPr lang="en-US"/>
              <a:pPr/>
              <a:t>10</a:t>
            </a:fld>
            <a:endParaRPr lang="en-US"/>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p:txBody>
          <a:bodyPr/>
          <a:lstStyle/>
          <a:p>
            <a:r>
              <a:rPr lang="en-US" b="1" dirty="0"/>
              <a:t>John 10:37-38</a:t>
            </a:r>
            <a:r>
              <a:rPr lang="en-US" dirty="0"/>
              <a:t> – “37  If I am not doing the works of my Father, then do not believe me; 38 but if I do them, even though you do not believe me, </a:t>
            </a:r>
            <a:r>
              <a:rPr lang="en-US" b="1" dirty="0"/>
              <a:t>believe the works</a:t>
            </a:r>
            <a:r>
              <a:rPr lang="en-US" dirty="0"/>
              <a:t>, that you may know and understand that the Father is in me and I am in the Father."</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6BADCD-5B75-46E0-B767-3316BB0E0160}" type="slidenum">
              <a:rPr lang="en-US"/>
              <a:pPr/>
              <a:t>11</a:t>
            </a:fld>
            <a:endParaRPr lang="en-US"/>
          </a:p>
        </p:txBody>
      </p:sp>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p:txBody>
          <a:bodyPr/>
          <a:lstStyle/>
          <a:p>
            <a:r>
              <a:rPr lang="en-US" b="1" dirty="0"/>
              <a:t>Ephesians 3:3-5</a:t>
            </a:r>
            <a:r>
              <a:rPr lang="en-US" dirty="0"/>
              <a:t> – “3 how the mystery was made known to me by revelation, as I have written briefly. 4  </a:t>
            </a:r>
            <a:r>
              <a:rPr lang="en-US" b="1" dirty="0"/>
              <a:t>When you read this, you can perceive</a:t>
            </a:r>
            <a:r>
              <a:rPr lang="en-US" dirty="0"/>
              <a:t> my insight into the mystery of Christ, 5 which was not made known to the sons of men in other generations as it has now been revealed to his holy apostles and prophets by the Spirit.”</a:t>
            </a:r>
          </a:p>
          <a:p>
            <a:r>
              <a:rPr lang="en-US" b="1" dirty="0"/>
              <a:t>2 Peter 3:14-17</a:t>
            </a:r>
            <a:r>
              <a:rPr lang="en-US" dirty="0"/>
              <a:t> – “14 Therefore, beloved, since you are waiting for these, be diligent to be found by him without spot or blemish, and at peace. 15 And count the patience of our Lord as salvation, just as our beloved brother Paul also wrote to you according to the wisdom given him, 16 as he does in all his letters when he speaks in them of these matters. There are some things in them that are hard to understand, which </a:t>
            </a:r>
            <a:r>
              <a:rPr lang="en-US" b="1" dirty="0"/>
              <a:t>the ignorant and unstable twist</a:t>
            </a:r>
            <a:r>
              <a:rPr lang="en-US" dirty="0"/>
              <a:t> to their own destruction, as they do the other Scriptures. 17 You therefore, beloved, knowing this beforehand, take care that you are not carried away with the error of lawless people and lose your own stability.”</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20A1905-EF13-485F-8368-45801F0580CC}" type="slidenum">
              <a:rPr lang="en-US"/>
              <a:pPr/>
              <a:t>12</a:t>
            </a:fld>
            <a:endParaRPr lang="en-US"/>
          </a:p>
        </p:txBody>
      </p:sp>
      <p:sp>
        <p:nvSpPr>
          <p:cNvPr id="132098" name="Rectangle 2"/>
          <p:cNvSpPr>
            <a:spLocks noGrp="1" noRot="1" noChangeAspect="1" noChangeArrowheads="1" noTextEdit="1"/>
          </p:cNvSpPr>
          <p:nvPr>
            <p:ph type="sldImg"/>
          </p:nvPr>
        </p:nvSpPr>
        <p:spPr>
          <a:ln/>
        </p:spPr>
      </p:sp>
      <p:sp>
        <p:nvSpPr>
          <p:cNvPr id="132099" name="Rectangle 3"/>
          <p:cNvSpPr>
            <a:spLocks noGrp="1" noChangeArrowheads="1"/>
          </p:cNvSpPr>
          <p:nvPr>
            <p:ph type="body" idx="1"/>
          </p:nvPr>
        </p:nvSpPr>
        <p:spPr/>
        <p:txBody>
          <a:bodyPr/>
          <a:lstStyle/>
          <a:p>
            <a:r>
              <a:rPr lang="en-US" b="1" dirty="0"/>
              <a:t>Ephesians 6:17-20</a:t>
            </a:r>
            <a:r>
              <a:rPr lang="en-US" dirty="0"/>
              <a:t> – “17 and take the helmet of salvation, and the sword of the Spirit, which is the word of God, 18 </a:t>
            </a:r>
            <a:r>
              <a:rPr lang="en-US" b="1" dirty="0"/>
              <a:t>praying at all times in the Spirit, with all prayer and supplication</a:t>
            </a:r>
            <a:r>
              <a:rPr lang="en-US" dirty="0"/>
              <a:t>. To that end keep alert with all perseverance, making supplication for all the saints, 19 </a:t>
            </a:r>
            <a:r>
              <a:rPr lang="en-US" b="1" dirty="0"/>
              <a:t>and also for me</a:t>
            </a:r>
            <a:r>
              <a:rPr lang="en-US" dirty="0"/>
              <a:t>, that words may be given to me in opening my mouth boldly to proclaim the mystery of the gospel, 20 for which I am an ambassador in chains, that I may declare it boldly, as I ought to speak.”</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AB20ED-3EBB-4D0A-AFA4-BFA05F2F058B}" type="slidenum">
              <a:rPr lang="en-US"/>
              <a:pPr/>
              <a:t>13</a:t>
            </a:fld>
            <a:endParaRPr lang="en-US"/>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p:txBody>
          <a:bodyPr/>
          <a:lstStyle/>
          <a:p>
            <a:r>
              <a:rPr lang="en-US" b="1" dirty="0"/>
              <a:t>II Timothy 2:15</a:t>
            </a:r>
            <a:r>
              <a:rPr lang="en-US" dirty="0"/>
              <a:t> – “</a:t>
            </a:r>
            <a:r>
              <a:rPr lang="en-US" b="1" dirty="0"/>
              <a:t>Study</a:t>
            </a:r>
            <a:r>
              <a:rPr lang="en-US" dirty="0"/>
              <a:t> to shew thyself approved unto God, a workman that needeth not to be ashamed, rightly dividing the word of truth.” (KJV)</a:t>
            </a:r>
          </a:p>
          <a:p>
            <a:r>
              <a:rPr lang="en-US" b="1" dirty="0"/>
              <a:t>I Timothy 4:12-13</a:t>
            </a:r>
            <a:r>
              <a:rPr lang="en-US" dirty="0"/>
              <a:t> – “12 Let no one despise you for your youth, but set the believers an example in speech, in conduct, in love, in faith, in purity. 13 Until I come, </a:t>
            </a:r>
            <a:r>
              <a:rPr lang="en-US" b="1" dirty="0"/>
              <a:t>devote yourself to the public reading</a:t>
            </a:r>
            <a:r>
              <a:rPr lang="en-US" dirty="0"/>
              <a:t> of Scripture, to exhortation, to teaching.”</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D53F7C8-1628-412F-8B21-60B9BAFED2E2}" type="slidenum">
              <a:rPr lang="en-US"/>
              <a:pPr/>
              <a:t>14</a:t>
            </a:fld>
            <a:endParaRPr lang="en-US"/>
          </a:p>
        </p:txBody>
      </p:sp>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p:txBody>
          <a:bodyPr/>
          <a:lstStyle/>
          <a:p>
            <a:r>
              <a:rPr lang="en-US" b="1" dirty="0"/>
              <a:t>I Corinthians 11:17-18</a:t>
            </a:r>
            <a:r>
              <a:rPr lang="en-US" dirty="0"/>
              <a:t> – “17 But in the following instructions I do not commend you, because when you come together it is not for the better but for the worse. 18 For, in the first place, </a:t>
            </a:r>
            <a:r>
              <a:rPr lang="en-US" b="1" dirty="0"/>
              <a:t>when you come together as a church</a:t>
            </a:r>
            <a:r>
              <a:rPr lang="en-US" dirty="0"/>
              <a:t>, I hear that there are divisions among you. And I believe it in part”</a:t>
            </a:r>
          </a:p>
          <a:p>
            <a:r>
              <a:rPr lang="en-US" b="1" dirty="0"/>
              <a:t>Hebrews 10:24-27</a:t>
            </a:r>
            <a:r>
              <a:rPr lang="en-US" dirty="0"/>
              <a:t> – “24 And let us consider how to stir up one another to love and good works, 25 </a:t>
            </a:r>
            <a:r>
              <a:rPr lang="en-US" b="1" dirty="0"/>
              <a:t>not neglecting to meet together</a:t>
            </a:r>
            <a:r>
              <a:rPr lang="en-US" dirty="0"/>
              <a:t>, as is the habit of some, but encouraging one another, and all the more as you see the Day drawing near. 26 For if we go on sinning deliberately after receiving the knowledge of the truth, there no longer remains a sacrifice for sins, 27 but a fearful expectation of judgment, and a fury of fire that will consume the adversaries.”</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CB88015-0A86-4158-BD30-52598309F095}" type="slidenum">
              <a:rPr lang="en-US"/>
              <a:pPr/>
              <a:t>15</a:t>
            </a:fld>
            <a:endParaRPr lang="en-US"/>
          </a:p>
        </p:txBody>
      </p:sp>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p:txBody>
          <a:bodyPr/>
          <a:lstStyle/>
          <a:p>
            <a:r>
              <a:rPr lang="en-US" b="1" dirty="0"/>
              <a:t>Romans 13:1-2</a:t>
            </a:r>
            <a:r>
              <a:rPr lang="en-US" dirty="0"/>
              <a:t> – “1 Let every person </a:t>
            </a:r>
            <a:r>
              <a:rPr lang="en-US" b="1" dirty="0"/>
              <a:t>be subject to the governing authorities</a:t>
            </a:r>
            <a:r>
              <a:rPr lang="en-US" dirty="0"/>
              <a:t>. For there is no authority except from God, and those that exist have been instituted by God. 2 Therefore whoever resists the authorities resists what God has appointed, and those who resist will incur judgment.”</a:t>
            </a:r>
          </a:p>
          <a:p>
            <a:r>
              <a:rPr lang="en-US" b="1" dirty="0"/>
              <a:t>I Timothy 2:9-10</a:t>
            </a:r>
            <a:r>
              <a:rPr lang="en-US" dirty="0"/>
              <a:t> – “9 likewise also that women should adorn themselves i</a:t>
            </a:r>
            <a:r>
              <a:rPr lang="en-US" b="1" dirty="0"/>
              <a:t>n respectable apparel</a:t>
            </a:r>
            <a:r>
              <a:rPr lang="en-US" dirty="0"/>
              <a:t>, with modesty and self-control, not with braided hair and gold or pearls or costly attire, 10 but with what is proper for women who profess godliness – with good works.”</a:t>
            </a:r>
          </a:p>
          <a:p>
            <a:r>
              <a:rPr lang="en-US" b="1" dirty="0"/>
              <a:t>I Timothy 3:2</a:t>
            </a:r>
            <a:r>
              <a:rPr lang="en-US" dirty="0"/>
              <a:t> – “Therefore an overseer must be above reproach, the husband of one wife, sober-minded, self-controlled, </a:t>
            </a:r>
            <a:r>
              <a:rPr lang="en-US" b="1" dirty="0"/>
              <a:t>respectable</a:t>
            </a:r>
            <a:r>
              <a:rPr lang="en-US" dirty="0"/>
              <a:t>, hospitable, able to teach”</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EF5AD7F-2703-432E-A348-219B068888F9}" type="slidenum">
              <a:rPr lang="en-US"/>
              <a:pPr/>
              <a:t>16</a:t>
            </a:fld>
            <a:endParaRPr lang="en-US"/>
          </a:p>
        </p:txBody>
      </p:sp>
      <p:sp>
        <p:nvSpPr>
          <p:cNvPr id="140290" name="Rectangle 2"/>
          <p:cNvSpPr>
            <a:spLocks noGrp="1" noRot="1" noChangeAspect="1" noChangeArrowheads="1" noTextEdit="1"/>
          </p:cNvSpPr>
          <p:nvPr>
            <p:ph type="sldImg"/>
          </p:nvPr>
        </p:nvSpPr>
        <p:spPr>
          <a:ln/>
        </p:spPr>
      </p:sp>
      <p:sp>
        <p:nvSpPr>
          <p:cNvPr id="140291" name="Rectangle 3"/>
          <p:cNvSpPr>
            <a:spLocks noGrp="1" noChangeArrowheads="1"/>
          </p:cNvSpPr>
          <p:nvPr>
            <p:ph type="body" idx="1"/>
          </p:nvPr>
        </p:nvSpPr>
        <p:spPr/>
        <p:txBody>
          <a:bodyPr/>
          <a:lstStyle/>
          <a:p>
            <a:endParaRPr lang="en-US"/>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EA9A92C-74C5-46E2-8AF6-0E2FCC8DE44C}" type="slidenum">
              <a:rPr lang="en-US"/>
              <a:pPr/>
              <a:t>17</a:t>
            </a:fld>
            <a:endParaRPr lang="en-US"/>
          </a:p>
        </p:txBody>
      </p:sp>
      <p:sp>
        <p:nvSpPr>
          <p:cNvPr id="142338" name="Rectangle 2"/>
          <p:cNvSpPr>
            <a:spLocks noGrp="1" noRot="1" noChangeAspect="1" noChangeArrowheads="1" noTextEdit="1"/>
          </p:cNvSpPr>
          <p:nvPr>
            <p:ph type="sldImg"/>
          </p:nvPr>
        </p:nvSpPr>
        <p:spPr>
          <a:ln/>
        </p:spPr>
      </p:sp>
      <p:sp>
        <p:nvSpPr>
          <p:cNvPr id="142339" name="Rectangle 3"/>
          <p:cNvSpPr>
            <a:spLocks noGrp="1" noChangeArrowheads="1"/>
          </p:cNvSpPr>
          <p:nvPr>
            <p:ph type="body" idx="1"/>
          </p:nvPr>
        </p:nvSpPr>
        <p:spPr/>
        <p:txBody>
          <a:bodyPr/>
          <a:lstStyle/>
          <a:p>
            <a:endParaRPr lang="en-US"/>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26786A-590F-48D6-8645-C57166E19CAF}" type="slidenum">
              <a:rPr lang="en-US"/>
              <a:pPr/>
              <a:t>18</a:t>
            </a:fld>
            <a:endParaRPr lang="en-US"/>
          </a:p>
        </p:txBody>
      </p:sp>
      <p:sp>
        <p:nvSpPr>
          <p:cNvPr id="144386" name="Rectangle 2"/>
          <p:cNvSpPr>
            <a:spLocks noGrp="1" noRot="1" noChangeAspect="1" noChangeArrowheads="1" noTextEdit="1"/>
          </p:cNvSpPr>
          <p:nvPr>
            <p:ph type="sldImg"/>
          </p:nvPr>
        </p:nvSpPr>
        <p:spPr>
          <a:ln/>
        </p:spPr>
      </p:sp>
      <p:sp>
        <p:nvSpPr>
          <p:cNvPr id="144387" name="Rectangle 3"/>
          <p:cNvSpPr>
            <a:spLocks noGrp="1" noChangeArrowheads="1"/>
          </p:cNvSpPr>
          <p:nvPr>
            <p:ph type="body" idx="1"/>
          </p:nvPr>
        </p:nvSpPr>
        <p:spPr/>
        <p:txBody>
          <a:bodyPr/>
          <a:lstStyle/>
          <a:p>
            <a:endParaRPr lang="en-US"/>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17EA6E-A820-443B-893D-C6665B799016}" type="slidenum">
              <a:rPr lang="en-US"/>
              <a:pPr/>
              <a:t>19</a:t>
            </a:fld>
            <a:endParaRPr lang="en-US"/>
          </a:p>
        </p:txBody>
      </p:sp>
      <p:sp>
        <p:nvSpPr>
          <p:cNvPr id="146434" name="Rectangle 2"/>
          <p:cNvSpPr>
            <a:spLocks noGrp="1" noRot="1" noChangeAspect="1" noChangeArrowheads="1" noTextEdit="1"/>
          </p:cNvSpPr>
          <p:nvPr>
            <p:ph type="sldImg"/>
          </p:nvPr>
        </p:nvSpPr>
        <p:spPr>
          <a:ln/>
        </p:spPr>
      </p:sp>
      <p:sp>
        <p:nvSpPr>
          <p:cNvPr id="146435" name="Rectangle 3"/>
          <p:cNvSpPr>
            <a:spLocks noGrp="1" noChangeArrowheads="1"/>
          </p:cNvSpPr>
          <p:nvPr>
            <p:ph type="body" idx="1"/>
          </p:nvPr>
        </p:nvSpPr>
        <p:spPr/>
        <p:txBody>
          <a:bodyPr/>
          <a:lstStyle/>
          <a:p>
            <a:r>
              <a:rPr lang="en-US" b="1" dirty="0"/>
              <a:t>Romans 10:8-17</a:t>
            </a:r>
            <a:r>
              <a:rPr lang="en-US" dirty="0"/>
              <a:t> – “ 8 But what does it say? ‘The word is near you, in your mouth and in your heart’ (that is, the word of faith that we proclaim); 9 because, if you </a:t>
            </a:r>
            <a:r>
              <a:rPr lang="en-US" b="1" dirty="0"/>
              <a:t>confess with your mouth</a:t>
            </a:r>
            <a:r>
              <a:rPr lang="en-US" dirty="0"/>
              <a:t> that Jesus is Lord and </a:t>
            </a:r>
            <a:r>
              <a:rPr lang="en-US" b="1" dirty="0"/>
              <a:t>believe in your heart</a:t>
            </a:r>
            <a:r>
              <a:rPr lang="en-US" dirty="0"/>
              <a:t> that God raised him from the dead, you will be saved. 10 For with the heart one believes and is justified, and with the mouth one confesses and is saved. 11 For the Scripture says, ‘Everyone who believes in him will not be put to shame.’ 12  For there is no distinction between Jew and Greek; the same Lord is Lord of all, bestowing his riches on all who call on him. 13 For ‘everyone who calls on the name of the Lord will be saved.’ 14 But how are they to call on him in whom they have not believed? And how are they to believe in him of whom they have never heard? And how are they to hear without someone preaching? 15 And how are they to preach unless they are sent? As it is written, ‘How beautiful are the feet of those who preach the good news!’ 16 But they have not all obeyed the gospel. For Isaiah says, ‘Lord, who has believed what he has heard from us?’ 17 So </a:t>
            </a:r>
            <a:r>
              <a:rPr lang="en-US" b="1" dirty="0"/>
              <a:t>faith comes from hearing</a:t>
            </a:r>
            <a:r>
              <a:rPr lang="en-US" dirty="0"/>
              <a:t>, and hearing through the word of Christ.”</a:t>
            </a:r>
          </a:p>
          <a:p>
            <a:r>
              <a:rPr lang="en-US" b="1" dirty="0"/>
              <a:t>Acts 17:30</a:t>
            </a:r>
            <a:r>
              <a:rPr lang="en-US" dirty="0"/>
              <a:t> – “The times of ignorance God overlooked, but </a:t>
            </a:r>
            <a:r>
              <a:rPr lang="en-US" b="1" dirty="0"/>
              <a:t>now he commands all people everywhere to repent</a:t>
            </a:r>
            <a:r>
              <a:rPr lang="en-US" dirty="0"/>
              <a:t>”</a:t>
            </a:r>
          </a:p>
          <a:p>
            <a:r>
              <a:rPr lang="en-US" b="1" dirty="0"/>
              <a:t>Acts 22:16</a:t>
            </a:r>
            <a:r>
              <a:rPr lang="en-US" dirty="0"/>
              <a:t> – “And now why do you wait? </a:t>
            </a:r>
            <a:r>
              <a:rPr lang="en-US" b="1" dirty="0"/>
              <a:t>Rise and be baptized</a:t>
            </a:r>
            <a:r>
              <a:rPr lang="en-US" dirty="0"/>
              <a:t> and wash away your sins, calling on his name.'</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661AAE4-0264-4A53-8F0F-1FEF02064058}" type="slidenum">
              <a:rPr lang="en-US"/>
              <a:pPr/>
              <a:t>2</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r>
              <a:rPr lang="en-US" b="1" dirty="0"/>
              <a:t>II Corinthians 10:3-5</a:t>
            </a:r>
            <a:r>
              <a:rPr lang="en-US" dirty="0"/>
              <a:t> – “3 For though we walk in the flesh, we are not waging war according to the flesh. 4 For the weapons of our warfare are not of the flesh but have divine power to destroy strongholds. 5 We destroy arguments and every lofty opinion raised against the knowledge of God, and </a:t>
            </a:r>
            <a:r>
              <a:rPr lang="en-US" b="1" dirty="0"/>
              <a:t>take every thought captive</a:t>
            </a:r>
            <a:r>
              <a:rPr lang="en-US" dirty="0"/>
              <a:t> to obey Christ”</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BA72A3D-762B-4A98-A12D-2ED06664A74F}" type="slidenum">
              <a:rPr lang="en-US"/>
              <a:pPr/>
              <a:t>3</a:t>
            </a:fld>
            <a:endParaRPr lang="en-US"/>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p:txBody>
          <a:bodyPr/>
          <a:lstStyle/>
          <a:p>
            <a:endParaRPr lang="en-US"/>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7221C89-DDA3-4BB8-B269-BAA1FC33BD53}" type="slidenum">
              <a:rPr lang="en-US"/>
              <a:pPr/>
              <a:t>4</a:t>
            </a:fld>
            <a:endParaRPr lang="en-US"/>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p:txBody>
          <a:bodyPr/>
          <a:lstStyle/>
          <a:p>
            <a:r>
              <a:rPr lang="en-US" b="1" dirty="0"/>
              <a:t>John 14:1</a:t>
            </a:r>
            <a:r>
              <a:rPr lang="en-US" dirty="0"/>
              <a:t> – “Let not your hearts be troubled. </a:t>
            </a:r>
            <a:r>
              <a:rPr lang="en-US" b="1" dirty="0"/>
              <a:t>Believe in God</a:t>
            </a:r>
            <a:r>
              <a:rPr lang="en-US" dirty="0"/>
              <a:t>; believe also in me.”</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DCFD9B8-431C-402E-AFD5-3E208A15B70C}" type="slidenum">
              <a:rPr lang="en-US"/>
              <a:pPr/>
              <a:t>5</a:t>
            </a:fld>
            <a:endParaRPr lang="en-US"/>
          </a:p>
        </p:txBody>
      </p:sp>
      <p:sp>
        <p:nvSpPr>
          <p:cNvPr id="117762" name="Rectangle 2"/>
          <p:cNvSpPr>
            <a:spLocks noGrp="1" noRot="1" noChangeAspect="1" noChangeArrowheads="1" noTextEdit="1"/>
          </p:cNvSpPr>
          <p:nvPr>
            <p:ph type="sldImg"/>
          </p:nvPr>
        </p:nvSpPr>
        <p:spPr>
          <a:ln/>
        </p:spPr>
      </p:sp>
      <p:sp>
        <p:nvSpPr>
          <p:cNvPr id="117763" name="Rectangle 3"/>
          <p:cNvSpPr>
            <a:spLocks noGrp="1" noChangeArrowheads="1"/>
          </p:cNvSpPr>
          <p:nvPr>
            <p:ph type="body" idx="1"/>
          </p:nvPr>
        </p:nvSpPr>
        <p:spPr/>
        <p:txBody>
          <a:bodyPr/>
          <a:lstStyle/>
          <a:p>
            <a:r>
              <a:rPr lang="en-US" b="1" dirty="0"/>
              <a:t>Genesis 1:1</a:t>
            </a:r>
            <a:r>
              <a:rPr lang="en-US" dirty="0"/>
              <a:t> – “In the beginning, </a:t>
            </a:r>
            <a:r>
              <a:rPr lang="en-US" b="1" dirty="0"/>
              <a:t>God created</a:t>
            </a:r>
            <a:r>
              <a:rPr lang="en-US" dirty="0"/>
              <a:t> the heavens and the earth.”</a:t>
            </a:r>
          </a:p>
          <a:p>
            <a:r>
              <a:rPr lang="en-US" b="1" dirty="0"/>
              <a:t>Romans 1:20-21</a:t>
            </a:r>
            <a:r>
              <a:rPr lang="en-US" dirty="0"/>
              <a:t> – “20 For his invisible attributes, namely, his eternal power and divine nature, have been </a:t>
            </a:r>
            <a:r>
              <a:rPr lang="en-US" b="1" dirty="0"/>
              <a:t>clearly perceived</a:t>
            </a:r>
            <a:r>
              <a:rPr lang="en-US" dirty="0"/>
              <a:t>, ever since the creation of the world, in the things that have been made. So they are without excuse. 21 For although they knew God, they did not honor him as God or give thanks to him, but they became futile in their thinking, and their foolish hearts were darkened.”</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48F1CAA-DBD5-41F4-B13C-8AE535995663}" type="slidenum">
              <a:rPr lang="en-US"/>
              <a:pPr/>
              <a:t>6</a:t>
            </a:fld>
            <a:endParaRPr lang="en-US"/>
          </a:p>
        </p:txBody>
      </p:sp>
      <p:sp>
        <p:nvSpPr>
          <p:cNvPr id="119810" name="Rectangle 2"/>
          <p:cNvSpPr>
            <a:spLocks noGrp="1" noRot="1" noChangeAspect="1" noChangeArrowheads="1" noTextEdit="1"/>
          </p:cNvSpPr>
          <p:nvPr>
            <p:ph type="sldImg"/>
          </p:nvPr>
        </p:nvSpPr>
        <p:spPr>
          <a:ln/>
        </p:spPr>
      </p:sp>
      <p:sp>
        <p:nvSpPr>
          <p:cNvPr id="119811" name="Rectangle 3"/>
          <p:cNvSpPr>
            <a:spLocks noGrp="1" noChangeArrowheads="1"/>
          </p:cNvSpPr>
          <p:nvPr>
            <p:ph type="body" idx="1"/>
          </p:nvPr>
        </p:nvSpPr>
        <p:spPr/>
        <p:txBody>
          <a:bodyPr/>
          <a:lstStyle/>
          <a:p>
            <a:r>
              <a:rPr lang="en-US" b="1" dirty="0"/>
              <a:t>Hebrews 2:1-4</a:t>
            </a:r>
            <a:r>
              <a:rPr lang="en-US" dirty="0"/>
              <a:t> – “Therefore we must pay much closer attention to what we have heard, lest we drift away from it. 2 For since the message declared by angels proved to be reliable and every transgression or disobedience received a just retribution, 3 how shall we escape if we neglect such a great salvation? It was declared at first by the Lord, and it was attested to us by those who heard, 4 while God also bore witness by </a:t>
            </a:r>
            <a:r>
              <a:rPr lang="en-US" b="1" dirty="0"/>
              <a:t>signs and wonders and various miracles and by gifts of the Holy Spirit</a:t>
            </a:r>
            <a:r>
              <a:rPr lang="en-US" dirty="0"/>
              <a:t> distributed according to his will.”</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CECA60-1E68-4C0E-9296-02EBF8AC5FBF}" type="slidenum">
              <a:rPr lang="en-US"/>
              <a:pPr/>
              <a:t>7</a:t>
            </a:fld>
            <a:endParaRPr lang="en-US"/>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r>
              <a:rPr lang="en-US" b="1" dirty="0"/>
              <a:t>II Timothy 3:14-17</a:t>
            </a:r>
            <a:r>
              <a:rPr lang="en-US" dirty="0"/>
              <a:t> – “14 But as for you, continue in what you have learned and have firmly believed, knowing from whom you learned it 15 and how from childhood you have been acquainted with the sacred writings, which are </a:t>
            </a:r>
            <a:r>
              <a:rPr lang="en-US" b="1" dirty="0"/>
              <a:t>able to make you wise for salvation</a:t>
            </a:r>
            <a:r>
              <a:rPr lang="en-US" dirty="0"/>
              <a:t> through faith in Christ Jesus. 16 All Scripture is breathed out by God and profitable for teaching, for reproof, for correction, and for training in righteousness, 17 that the man of God may be competent, equipped for every good work.”</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6F678B5-36FA-4AEE-9CE2-D4B0C03A7919}" type="slidenum">
              <a:rPr lang="en-US"/>
              <a:pPr/>
              <a:t>8</a:t>
            </a:fld>
            <a:endParaRPr lang="en-US"/>
          </a:p>
        </p:txBody>
      </p:sp>
      <p:sp>
        <p:nvSpPr>
          <p:cNvPr id="123906" name="Rectangle 2"/>
          <p:cNvSpPr>
            <a:spLocks noGrp="1" noRot="1" noChangeAspect="1" noChangeArrowheads="1" noTextEdit="1"/>
          </p:cNvSpPr>
          <p:nvPr>
            <p:ph type="sldImg"/>
          </p:nvPr>
        </p:nvSpPr>
        <p:spPr>
          <a:ln/>
        </p:spPr>
      </p:sp>
      <p:sp>
        <p:nvSpPr>
          <p:cNvPr id="123907" name="Rectangle 3"/>
          <p:cNvSpPr>
            <a:spLocks noGrp="1" noChangeArrowheads="1"/>
          </p:cNvSpPr>
          <p:nvPr>
            <p:ph type="body" idx="1"/>
          </p:nvPr>
        </p:nvSpPr>
        <p:spPr/>
        <p:txBody>
          <a:bodyPr/>
          <a:lstStyle/>
          <a:p>
            <a:endParaRPr lang="en-US"/>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DD55424-9FCA-4444-9C72-DBD5B01FA46C}" type="slidenum">
              <a:rPr lang="en-US"/>
              <a:pPr/>
              <a:t>9</a:t>
            </a:fld>
            <a:endParaRPr lang="en-US"/>
          </a:p>
        </p:txBody>
      </p:sp>
      <p:sp>
        <p:nvSpPr>
          <p:cNvPr id="125954" name="Rectangle 2"/>
          <p:cNvSpPr>
            <a:spLocks noGrp="1" noRot="1" noChangeAspect="1" noChangeArrowheads="1" noTextEdit="1"/>
          </p:cNvSpPr>
          <p:nvPr>
            <p:ph type="sldImg"/>
          </p:nvPr>
        </p:nvSpPr>
        <p:spPr>
          <a:ln/>
        </p:spPr>
      </p:sp>
      <p:sp>
        <p:nvSpPr>
          <p:cNvPr id="125955" name="Rectangle 3"/>
          <p:cNvSpPr>
            <a:spLocks noGrp="1" noChangeArrowheads="1"/>
          </p:cNvSpPr>
          <p:nvPr>
            <p:ph type="body" idx="1"/>
          </p:nvPr>
        </p:nvSpPr>
        <p:spPr/>
        <p:txBody>
          <a:bodyPr/>
          <a:lstStyle/>
          <a:p>
            <a:r>
              <a:rPr lang="en-US" b="1" dirty="0"/>
              <a:t>II Peter 3:5-7</a:t>
            </a:r>
            <a:r>
              <a:rPr lang="en-US" dirty="0"/>
              <a:t> –”5 For they deliberately overlook this fact, that the heavens existed long ago, and the earth was formed out of water and through water by the word of God, 6 and that by means of these the world that then existed was deluged with water and perished. 7 But by the same word the heavens and earth that now exist are </a:t>
            </a:r>
            <a:r>
              <a:rPr lang="en-US" b="0" dirty="0"/>
              <a:t>stored up for fire, being </a:t>
            </a:r>
            <a:r>
              <a:rPr lang="en-US" b="1" dirty="0"/>
              <a:t>kept until the day of judgment and destruction of the ungodly</a:t>
            </a:r>
            <a:r>
              <a:rPr lang="en-US" dirty="0"/>
              <a:t>.”</a:t>
            </a:r>
          </a:p>
        </p:txBody>
      </p:sp>
      <p:sp>
        <p:nvSpPr>
          <p:cNvPr id="2" name="Date Placeholder 1"/>
          <p:cNvSpPr>
            <a:spLocks noGrp="1"/>
          </p:cNvSpPr>
          <p:nvPr>
            <p:ph type="dt" idx="10"/>
          </p:nvPr>
        </p:nvSpPr>
        <p:spPr/>
        <p:txBody>
          <a:bodyPr/>
          <a:lstStyle/>
          <a:p>
            <a:r>
              <a:rPr lang="en-US"/>
              <a:t>7/2/2023 am</a:t>
            </a:r>
          </a:p>
        </p:txBody>
      </p:sp>
      <p:sp>
        <p:nvSpPr>
          <p:cNvPr id="3" name="Footer Placeholder 2"/>
          <p:cNvSpPr>
            <a:spLocks noGrp="1"/>
          </p:cNvSpPr>
          <p:nvPr>
            <p:ph type="ftr" sz="quarter" idx="11"/>
          </p:nvPr>
        </p:nvSpPr>
        <p:spPr/>
        <p:txBody>
          <a:bodyPr/>
          <a:lstStyle/>
          <a:p>
            <a:r>
              <a:rPr lang="en-US"/>
              <a:t>Richard Lidh</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152400" y="152400"/>
            <a:ext cx="8839200" cy="762000"/>
          </a:xfrm>
        </p:spPr>
        <p:txBody>
          <a:bodyPr/>
          <a:lstStyle>
            <a:lvl1pPr>
              <a:defRPr>
                <a:solidFill>
                  <a:schemeClr val="accent1"/>
                </a:solidFill>
              </a:defRPr>
            </a:lvl1pPr>
          </a:lstStyle>
          <a:p>
            <a:pPr lvl="0"/>
            <a:r>
              <a:rPr lang="en-US" noProof="0"/>
              <a:t>Children Of God</a:t>
            </a:r>
          </a:p>
        </p:txBody>
      </p:sp>
      <p:sp>
        <p:nvSpPr>
          <p:cNvPr id="8198" name="Rectangle 6"/>
          <p:cNvSpPr>
            <a:spLocks noGrp="1" noChangeArrowheads="1"/>
          </p:cNvSpPr>
          <p:nvPr>
            <p:ph type="sldNum" sz="quarter" idx="4"/>
          </p:nvPr>
        </p:nvSpPr>
        <p:spPr/>
        <p:txBody>
          <a:bodyPr/>
          <a:lstStyle>
            <a:lvl1pPr>
              <a:defRPr>
                <a:solidFill>
                  <a:srgbClr val="FFFFFF"/>
                </a:solidFill>
              </a:defRPr>
            </a:lvl1pPr>
          </a:lstStyle>
          <a:p>
            <a:fld id="{88E57AC9-4B92-46D3-ACC4-A06460DC63D9}" type="slidenum">
              <a:rPr lang="en-US"/>
              <a:pPr/>
              <a:t>‹#›</a:t>
            </a:fld>
            <a:endParaRPr lang="en-US"/>
          </a:p>
        </p:txBody>
      </p:sp>
      <p:sp>
        <p:nvSpPr>
          <p:cNvPr id="8199" name="Text Box 7"/>
          <p:cNvSpPr txBox="1">
            <a:spLocks noChangeArrowheads="1"/>
          </p:cNvSpPr>
          <p:nvPr userDrawn="1"/>
        </p:nvSpPr>
        <p:spPr bwMode="auto">
          <a:xfrm>
            <a:off x="152400" y="12192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solidFill>
                <a:schemeClr val="tx1"/>
              </a:solidFill>
            </a:endParaRPr>
          </a:p>
        </p:txBody>
      </p:sp>
      <p:sp>
        <p:nvSpPr>
          <p:cNvPr id="8200" name="Rectangle 8"/>
          <p:cNvSpPr>
            <a:spLocks noChangeArrowheads="1"/>
          </p:cNvSpPr>
          <p:nvPr/>
        </p:nvSpPr>
        <p:spPr bwMode="auto">
          <a:xfrm>
            <a:off x="0"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sz="1000">
                <a:latin typeface="Arial Black" pitchFamily="34" charset="0"/>
              </a:rPr>
              <a:t>Children Of God</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C6CD66DC-5B46-4065-9880-5E558CB2EBB5}" type="slidenum">
              <a:rPr lang="en-US"/>
              <a:pPr/>
              <a:t>‹#›</a:t>
            </a:fld>
            <a:endParaRPr lang="en-US"/>
          </a:p>
        </p:txBody>
      </p:sp>
    </p:spTree>
    <p:extLst>
      <p:ext uri="{BB962C8B-B14F-4D97-AF65-F5344CB8AC3E}">
        <p14:creationId xmlns:p14="http://schemas.microsoft.com/office/powerpoint/2010/main" val="14643203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838200"/>
            <a:ext cx="2190750" cy="5029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2400" y="838200"/>
            <a:ext cx="6419850" cy="5029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79A6E70D-AED2-4207-B567-D705B9242266}" type="slidenum">
              <a:rPr lang="en-US"/>
              <a:pPr/>
              <a:t>‹#›</a:t>
            </a:fld>
            <a:endParaRPr lang="en-US"/>
          </a:p>
        </p:txBody>
      </p:sp>
    </p:spTree>
    <p:extLst>
      <p:ext uri="{BB962C8B-B14F-4D97-AF65-F5344CB8AC3E}">
        <p14:creationId xmlns:p14="http://schemas.microsoft.com/office/powerpoint/2010/main" val="40266288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54274" name="Group 2"/>
          <p:cNvGrpSpPr>
            <a:grpSpLocks/>
          </p:cNvGrpSpPr>
          <p:nvPr/>
        </p:nvGrpSpPr>
        <p:grpSpPr bwMode="auto">
          <a:xfrm>
            <a:off x="0" y="6350"/>
            <a:ext cx="9140825" cy="6851650"/>
            <a:chOff x="0" y="4"/>
            <a:chExt cx="5758" cy="4316"/>
          </a:xfrm>
        </p:grpSpPr>
        <p:grpSp>
          <p:nvGrpSpPr>
            <p:cNvPr id="54275" name="Group 3"/>
            <p:cNvGrpSpPr>
              <a:grpSpLocks/>
            </p:cNvGrpSpPr>
            <p:nvPr/>
          </p:nvGrpSpPr>
          <p:grpSpPr bwMode="auto">
            <a:xfrm>
              <a:off x="0" y="1161"/>
              <a:ext cx="5758" cy="3159"/>
              <a:chOff x="0" y="1161"/>
              <a:chExt cx="5758" cy="3159"/>
            </a:xfrm>
          </p:grpSpPr>
          <p:sp>
            <p:nvSpPr>
              <p:cNvPr id="54276" name="Freeform 4"/>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77" name="Freeform 5"/>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54278" name="Freeform 6"/>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79" name="Freeform 7"/>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0" name="Freeform 8"/>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54281" name="Group 9"/>
            <p:cNvGrpSpPr>
              <a:grpSpLocks/>
            </p:cNvGrpSpPr>
            <p:nvPr/>
          </p:nvGrpSpPr>
          <p:grpSpPr bwMode="auto">
            <a:xfrm>
              <a:off x="348" y="4"/>
              <a:ext cx="5410" cy="4316"/>
              <a:chOff x="348" y="4"/>
              <a:chExt cx="5410" cy="4316"/>
            </a:xfrm>
          </p:grpSpPr>
          <p:sp>
            <p:nvSpPr>
              <p:cNvPr id="54282" name="Freeform 10"/>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3" name="Freeform 11"/>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4" name="Freeform 12"/>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5" name="Freeform 13"/>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6" name="Freeform 14"/>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4287" name="Freeform 15"/>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54288" name="Rectangle 16"/>
          <p:cNvSpPr>
            <a:spLocks noGrp="1" noChangeArrowheads="1"/>
          </p:cNvSpPr>
          <p:nvPr>
            <p:ph type="ctrTitle" sz="quarter"/>
          </p:nvPr>
        </p:nvSpPr>
        <p:spPr>
          <a:xfrm>
            <a:off x="1066800" y="1997075"/>
            <a:ext cx="7086600" cy="1431925"/>
          </a:xfrm>
        </p:spPr>
        <p:txBody>
          <a:bodyPr anchor="b"/>
          <a:lstStyle>
            <a:lvl1pPr>
              <a:defRPr/>
            </a:lvl1pPr>
          </a:lstStyle>
          <a:p>
            <a:pPr lvl="0"/>
            <a:r>
              <a:rPr lang="en-US" noProof="0"/>
              <a:t>Click to edit Master title style</a:t>
            </a:r>
          </a:p>
        </p:txBody>
      </p:sp>
      <p:sp>
        <p:nvSpPr>
          <p:cNvPr id="54289" name="Rectangle 17"/>
          <p:cNvSpPr>
            <a:spLocks noGrp="1" noChangeArrowheads="1"/>
          </p:cNvSpPr>
          <p:nvPr>
            <p:ph type="subTitle" sz="quarter" idx="1"/>
          </p:nvPr>
        </p:nvSpPr>
        <p:spPr>
          <a:xfrm>
            <a:off x="1066800" y="3886200"/>
            <a:ext cx="6400800" cy="1752600"/>
          </a:xfrm>
        </p:spPr>
        <p:txBody>
          <a:bodyPr/>
          <a:lstStyle>
            <a:lvl1pPr marL="0" indent="0">
              <a:buFont typeface="Wingdings" pitchFamily="2" charset="2"/>
              <a:buNone/>
              <a:defRPr/>
            </a:lvl1pPr>
          </a:lstStyle>
          <a:p>
            <a:pPr lvl="0"/>
            <a:r>
              <a:rPr lang="en-US" noProof="0"/>
              <a:t>Click to edit Master subtitle style</a:t>
            </a:r>
          </a:p>
        </p:txBody>
      </p:sp>
      <p:sp>
        <p:nvSpPr>
          <p:cNvPr id="54290" name="Rectangle 18"/>
          <p:cNvSpPr>
            <a:spLocks noGrp="1" noChangeArrowheads="1"/>
          </p:cNvSpPr>
          <p:nvPr>
            <p:ph type="dt" sz="quarter" idx="2"/>
          </p:nvPr>
        </p:nvSpPr>
        <p:spPr/>
        <p:txBody>
          <a:bodyPr/>
          <a:lstStyle>
            <a:lvl1pPr>
              <a:defRPr/>
            </a:lvl1pPr>
          </a:lstStyle>
          <a:p>
            <a:endParaRPr lang="en-US"/>
          </a:p>
        </p:txBody>
      </p:sp>
      <p:sp>
        <p:nvSpPr>
          <p:cNvPr id="54291" name="Rectangle 19"/>
          <p:cNvSpPr>
            <a:spLocks noGrp="1" noChangeArrowheads="1"/>
          </p:cNvSpPr>
          <p:nvPr>
            <p:ph type="ftr" sz="quarter" idx="3"/>
          </p:nvPr>
        </p:nvSpPr>
        <p:spPr>
          <a:xfrm>
            <a:off x="3352800" y="6248400"/>
            <a:ext cx="2895600" cy="457200"/>
          </a:xfrm>
        </p:spPr>
        <p:txBody>
          <a:bodyPr/>
          <a:lstStyle>
            <a:lvl1pPr>
              <a:defRPr/>
            </a:lvl1pPr>
          </a:lstStyle>
          <a:p>
            <a:endParaRPr lang="en-US"/>
          </a:p>
        </p:txBody>
      </p:sp>
      <p:sp>
        <p:nvSpPr>
          <p:cNvPr id="54292" name="Rectangle 20"/>
          <p:cNvSpPr>
            <a:spLocks noGrp="1" noChangeArrowheads="1"/>
          </p:cNvSpPr>
          <p:nvPr>
            <p:ph type="sldNum" sz="quarter" idx="4"/>
          </p:nvPr>
        </p:nvSpPr>
        <p:spPr/>
        <p:txBody>
          <a:bodyPr/>
          <a:lstStyle>
            <a:lvl1pPr>
              <a:defRPr/>
            </a:lvl1pPr>
          </a:lstStyle>
          <a:p>
            <a:fld id="{29931E6B-FC6B-4229-B9D6-353C81BBA10B}" type="slidenum">
              <a:rPr lang="en-US"/>
              <a:pPr/>
              <a:t>‹#›</a:t>
            </a:fld>
            <a:endParaRPr lang="en-US"/>
          </a:p>
        </p:txBody>
      </p:sp>
      <p:sp>
        <p:nvSpPr>
          <p:cNvPr id="54293" name="Text Box 21"/>
          <p:cNvSpPr txBox="1">
            <a:spLocks noChangeArrowheads="1"/>
          </p:cNvSpPr>
          <p:nvPr userDrawn="1"/>
        </p:nvSpPr>
        <p:spPr bwMode="auto">
          <a:xfrm>
            <a:off x="152400" y="12192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solidFill>
                <a:schemeClr val="tx1"/>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B38D1AF-182F-4036-A83C-59A101E1268C}" type="slidenum">
              <a:rPr lang="en-US"/>
              <a:pPr/>
              <a:t>‹#›</a:t>
            </a:fld>
            <a:endParaRPr lang="en-US"/>
          </a:p>
        </p:txBody>
      </p:sp>
    </p:spTree>
    <p:extLst>
      <p:ext uri="{BB962C8B-B14F-4D97-AF65-F5344CB8AC3E}">
        <p14:creationId xmlns:p14="http://schemas.microsoft.com/office/powerpoint/2010/main" val="42301800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6A5D28C-3CFE-4992-BBD4-80ACBAF8CEF1}" type="slidenum">
              <a:rPr lang="en-US"/>
              <a:pPr/>
              <a:t>‹#›</a:t>
            </a:fld>
            <a:endParaRPr lang="en-US"/>
          </a:p>
        </p:txBody>
      </p:sp>
    </p:spTree>
    <p:extLst>
      <p:ext uri="{BB962C8B-B14F-4D97-AF65-F5344CB8AC3E}">
        <p14:creationId xmlns:p14="http://schemas.microsoft.com/office/powerpoint/2010/main" val="6898987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12244531-1D62-4DB3-9876-6A8DB11AF787}" type="slidenum">
              <a:rPr lang="en-US"/>
              <a:pPr/>
              <a:t>‹#›</a:t>
            </a:fld>
            <a:endParaRPr lang="en-US"/>
          </a:p>
        </p:txBody>
      </p:sp>
    </p:spTree>
    <p:extLst>
      <p:ext uri="{BB962C8B-B14F-4D97-AF65-F5344CB8AC3E}">
        <p14:creationId xmlns:p14="http://schemas.microsoft.com/office/powerpoint/2010/main" val="4221818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04E9336-235D-4BDC-A29D-C7AC90B0FA86}" type="slidenum">
              <a:rPr lang="en-US"/>
              <a:pPr/>
              <a:t>‹#›</a:t>
            </a:fld>
            <a:endParaRPr lang="en-US"/>
          </a:p>
        </p:txBody>
      </p:sp>
    </p:spTree>
    <p:extLst>
      <p:ext uri="{BB962C8B-B14F-4D97-AF65-F5344CB8AC3E}">
        <p14:creationId xmlns:p14="http://schemas.microsoft.com/office/powerpoint/2010/main" val="26278912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F98E32C5-57B4-4CC5-8FB3-DE9527301A19}" type="slidenum">
              <a:rPr lang="en-US"/>
              <a:pPr/>
              <a:t>‹#›</a:t>
            </a:fld>
            <a:endParaRPr lang="en-US"/>
          </a:p>
        </p:txBody>
      </p:sp>
    </p:spTree>
    <p:extLst>
      <p:ext uri="{BB962C8B-B14F-4D97-AF65-F5344CB8AC3E}">
        <p14:creationId xmlns:p14="http://schemas.microsoft.com/office/powerpoint/2010/main" val="2765628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1A693996-E711-4064-951D-4C9A2D3422D5}" type="slidenum">
              <a:rPr lang="en-US"/>
              <a:pPr/>
              <a:t>‹#›</a:t>
            </a:fld>
            <a:endParaRPr lang="en-US"/>
          </a:p>
        </p:txBody>
      </p:sp>
    </p:spTree>
    <p:extLst>
      <p:ext uri="{BB962C8B-B14F-4D97-AF65-F5344CB8AC3E}">
        <p14:creationId xmlns:p14="http://schemas.microsoft.com/office/powerpoint/2010/main" val="280937732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C3330F8-E006-4CB4-B557-7419DD218DBB}" type="slidenum">
              <a:rPr lang="en-US"/>
              <a:pPr/>
              <a:t>‹#›</a:t>
            </a:fld>
            <a:endParaRPr lang="en-US"/>
          </a:p>
        </p:txBody>
      </p:sp>
    </p:spTree>
    <p:extLst>
      <p:ext uri="{BB962C8B-B14F-4D97-AF65-F5344CB8AC3E}">
        <p14:creationId xmlns:p14="http://schemas.microsoft.com/office/powerpoint/2010/main" val="4154169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CB45F88E-03A9-4E82-9B0F-073E93F9A756}" type="slidenum">
              <a:rPr lang="en-US"/>
              <a:pPr/>
              <a:t>‹#›</a:t>
            </a:fld>
            <a:endParaRPr lang="en-US"/>
          </a:p>
        </p:txBody>
      </p:sp>
    </p:spTree>
    <p:extLst>
      <p:ext uri="{BB962C8B-B14F-4D97-AF65-F5344CB8AC3E}">
        <p14:creationId xmlns:p14="http://schemas.microsoft.com/office/powerpoint/2010/main" val="12953473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552EB5F3-3055-4025-B76C-42742E2D13CF}" type="slidenum">
              <a:rPr lang="en-US"/>
              <a:pPr/>
              <a:t>‹#›</a:t>
            </a:fld>
            <a:endParaRPr lang="en-US"/>
          </a:p>
        </p:txBody>
      </p:sp>
    </p:spTree>
    <p:extLst>
      <p:ext uri="{BB962C8B-B14F-4D97-AF65-F5344CB8AC3E}">
        <p14:creationId xmlns:p14="http://schemas.microsoft.com/office/powerpoint/2010/main" val="294450597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D30ABC1-2CE9-45A0-AE11-8AEFF20BECA1}" type="slidenum">
              <a:rPr lang="en-US"/>
              <a:pPr/>
              <a:t>‹#›</a:t>
            </a:fld>
            <a:endParaRPr lang="en-US"/>
          </a:p>
        </p:txBody>
      </p:sp>
    </p:spTree>
    <p:extLst>
      <p:ext uri="{BB962C8B-B14F-4D97-AF65-F5344CB8AC3E}">
        <p14:creationId xmlns:p14="http://schemas.microsoft.com/office/powerpoint/2010/main" val="39108886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F273F34-42B2-47EC-B8BC-5D821E61CC4E}" type="slidenum">
              <a:rPr lang="en-US"/>
              <a:pPr/>
              <a:t>‹#›</a:t>
            </a:fld>
            <a:endParaRPr lang="en-US"/>
          </a:p>
        </p:txBody>
      </p:sp>
    </p:spTree>
    <p:extLst>
      <p:ext uri="{BB962C8B-B14F-4D97-AF65-F5344CB8AC3E}">
        <p14:creationId xmlns:p14="http://schemas.microsoft.com/office/powerpoint/2010/main" val="3967711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Footer Placeholder 3"/>
          <p:cNvSpPr>
            <a:spLocks noGrp="1"/>
          </p:cNvSpPr>
          <p:nvPr>
            <p:ph type="ftr" sz="quarter" idx="10"/>
          </p:nvPr>
        </p:nvSpPr>
        <p:spPr/>
        <p:txBody>
          <a:bodyPr/>
          <a:lstStyle>
            <a:lvl1pPr>
              <a:defRPr/>
            </a:lvl1pPr>
          </a:lstStyle>
          <a:p>
            <a:r>
              <a:rPr lang="en-US"/>
              <a:t>Children Of God</a:t>
            </a:r>
          </a:p>
        </p:txBody>
      </p:sp>
      <p:sp>
        <p:nvSpPr>
          <p:cNvPr id="5" name="Slide Number Placeholder 4"/>
          <p:cNvSpPr>
            <a:spLocks noGrp="1"/>
          </p:cNvSpPr>
          <p:nvPr>
            <p:ph type="sldNum" sz="quarter" idx="11"/>
          </p:nvPr>
        </p:nvSpPr>
        <p:spPr/>
        <p:txBody>
          <a:bodyPr/>
          <a:lstStyle>
            <a:lvl1pPr>
              <a:defRPr/>
            </a:lvl1pPr>
          </a:lstStyle>
          <a:p>
            <a:fld id="{C951C869-2C44-46E0-92D2-8D995C4B1EDD}" type="slidenum">
              <a:rPr lang="en-US"/>
              <a:pPr/>
              <a:t>‹#›</a:t>
            </a:fld>
            <a:endParaRPr lang="en-US"/>
          </a:p>
        </p:txBody>
      </p:sp>
    </p:spTree>
    <p:extLst>
      <p:ext uri="{BB962C8B-B14F-4D97-AF65-F5344CB8AC3E}">
        <p14:creationId xmlns:p14="http://schemas.microsoft.com/office/powerpoint/2010/main" val="3892311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2057400"/>
            <a:ext cx="3733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53000" y="2057400"/>
            <a:ext cx="37338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p:cNvSpPr>
            <a:spLocks noGrp="1"/>
          </p:cNvSpPr>
          <p:nvPr>
            <p:ph type="ftr" sz="quarter" idx="10"/>
          </p:nvPr>
        </p:nvSpPr>
        <p:spPr/>
        <p:txBody>
          <a:bodyPr/>
          <a:lstStyle>
            <a:lvl1pPr>
              <a:defRPr/>
            </a:lvl1pPr>
          </a:lstStyle>
          <a:p>
            <a:r>
              <a:rPr lang="en-US"/>
              <a:t>Children Of God</a:t>
            </a:r>
          </a:p>
        </p:txBody>
      </p:sp>
      <p:sp>
        <p:nvSpPr>
          <p:cNvPr id="6" name="Slide Number Placeholder 5"/>
          <p:cNvSpPr>
            <a:spLocks noGrp="1"/>
          </p:cNvSpPr>
          <p:nvPr>
            <p:ph type="sldNum" sz="quarter" idx="11"/>
          </p:nvPr>
        </p:nvSpPr>
        <p:spPr/>
        <p:txBody>
          <a:bodyPr/>
          <a:lstStyle>
            <a:lvl1pPr>
              <a:defRPr/>
            </a:lvl1pPr>
          </a:lstStyle>
          <a:p>
            <a:fld id="{8A113E2D-719F-4C39-AD6D-DE4114A29798}" type="slidenum">
              <a:rPr lang="en-US"/>
              <a:pPr/>
              <a:t>‹#›</a:t>
            </a:fld>
            <a:endParaRPr lang="en-US"/>
          </a:p>
        </p:txBody>
      </p:sp>
    </p:spTree>
    <p:extLst>
      <p:ext uri="{BB962C8B-B14F-4D97-AF65-F5344CB8AC3E}">
        <p14:creationId xmlns:p14="http://schemas.microsoft.com/office/powerpoint/2010/main" val="1950030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p:cNvSpPr>
            <a:spLocks noGrp="1"/>
          </p:cNvSpPr>
          <p:nvPr>
            <p:ph type="ftr" sz="quarter" idx="10"/>
          </p:nvPr>
        </p:nvSpPr>
        <p:spPr/>
        <p:txBody>
          <a:bodyPr/>
          <a:lstStyle>
            <a:lvl1pPr>
              <a:defRPr/>
            </a:lvl1pPr>
          </a:lstStyle>
          <a:p>
            <a:r>
              <a:rPr lang="en-US"/>
              <a:t>Children Of God</a:t>
            </a:r>
          </a:p>
        </p:txBody>
      </p:sp>
      <p:sp>
        <p:nvSpPr>
          <p:cNvPr id="8" name="Slide Number Placeholder 7"/>
          <p:cNvSpPr>
            <a:spLocks noGrp="1"/>
          </p:cNvSpPr>
          <p:nvPr>
            <p:ph type="sldNum" sz="quarter" idx="11"/>
          </p:nvPr>
        </p:nvSpPr>
        <p:spPr/>
        <p:txBody>
          <a:bodyPr/>
          <a:lstStyle>
            <a:lvl1pPr>
              <a:defRPr/>
            </a:lvl1pPr>
          </a:lstStyle>
          <a:p>
            <a:fld id="{7CAB3701-E93A-417A-B7EB-A125ECA67C10}" type="slidenum">
              <a:rPr lang="en-US"/>
              <a:pPr/>
              <a:t>‹#›</a:t>
            </a:fld>
            <a:endParaRPr lang="en-US"/>
          </a:p>
        </p:txBody>
      </p:sp>
    </p:spTree>
    <p:extLst>
      <p:ext uri="{BB962C8B-B14F-4D97-AF65-F5344CB8AC3E}">
        <p14:creationId xmlns:p14="http://schemas.microsoft.com/office/powerpoint/2010/main" val="2392849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Footer Placeholder 2"/>
          <p:cNvSpPr>
            <a:spLocks noGrp="1"/>
          </p:cNvSpPr>
          <p:nvPr>
            <p:ph type="ftr" sz="quarter" idx="10"/>
          </p:nvPr>
        </p:nvSpPr>
        <p:spPr/>
        <p:txBody>
          <a:bodyPr/>
          <a:lstStyle>
            <a:lvl1pPr>
              <a:defRPr/>
            </a:lvl1pPr>
          </a:lstStyle>
          <a:p>
            <a:r>
              <a:rPr lang="en-US"/>
              <a:t>Children Of God</a:t>
            </a:r>
          </a:p>
        </p:txBody>
      </p:sp>
      <p:sp>
        <p:nvSpPr>
          <p:cNvPr id="4" name="Slide Number Placeholder 3"/>
          <p:cNvSpPr>
            <a:spLocks noGrp="1"/>
          </p:cNvSpPr>
          <p:nvPr>
            <p:ph type="sldNum" sz="quarter" idx="11"/>
          </p:nvPr>
        </p:nvSpPr>
        <p:spPr/>
        <p:txBody>
          <a:bodyPr/>
          <a:lstStyle>
            <a:lvl1pPr>
              <a:defRPr/>
            </a:lvl1pPr>
          </a:lstStyle>
          <a:p>
            <a:fld id="{7CB0E9C2-E9C0-4567-AFCF-E8CC40D5C9C5}" type="slidenum">
              <a:rPr lang="en-US"/>
              <a:pPr/>
              <a:t>‹#›</a:t>
            </a:fld>
            <a:endParaRPr lang="en-US"/>
          </a:p>
        </p:txBody>
      </p:sp>
    </p:spTree>
    <p:extLst>
      <p:ext uri="{BB962C8B-B14F-4D97-AF65-F5344CB8AC3E}">
        <p14:creationId xmlns:p14="http://schemas.microsoft.com/office/powerpoint/2010/main" val="21254544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a:t>Children Of God</a:t>
            </a:r>
          </a:p>
        </p:txBody>
      </p:sp>
      <p:sp>
        <p:nvSpPr>
          <p:cNvPr id="3" name="Slide Number Placeholder 2"/>
          <p:cNvSpPr>
            <a:spLocks noGrp="1"/>
          </p:cNvSpPr>
          <p:nvPr>
            <p:ph type="sldNum" sz="quarter" idx="11"/>
          </p:nvPr>
        </p:nvSpPr>
        <p:spPr/>
        <p:txBody>
          <a:bodyPr/>
          <a:lstStyle>
            <a:lvl1pPr>
              <a:defRPr/>
            </a:lvl1pPr>
          </a:lstStyle>
          <a:p>
            <a:fld id="{13D38713-808B-4BBD-801B-EB34E5E3CA9A}" type="slidenum">
              <a:rPr lang="en-US"/>
              <a:pPr/>
              <a:t>‹#›</a:t>
            </a:fld>
            <a:endParaRPr lang="en-US"/>
          </a:p>
        </p:txBody>
      </p:sp>
    </p:spTree>
    <p:extLst>
      <p:ext uri="{BB962C8B-B14F-4D97-AF65-F5344CB8AC3E}">
        <p14:creationId xmlns:p14="http://schemas.microsoft.com/office/powerpoint/2010/main" val="3033751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Children Of God</a:t>
            </a:r>
          </a:p>
        </p:txBody>
      </p:sp>
      <p:sp>
        <p:nvSpPr>
          <p:cNvPr id="6" name="Slide Number Placeholder 5"/>
          <p:cNvSpPr>
            <a:spLocks noGrp="1"/>
          </p:cNvSpPr>
          <p:nvPr>
            <p:ph type="sldNum" sz="quarter" idx="11"/>
          </p:nvPr>
        </p:nvSpPr>
        <p:spPr/>
        <p:txBody>
          <a:bodyPr/>
          <a:lstStyle>
            <a:lvl1pPr>
              <a:defRPr/>
            </a:lvl1pPr>
          </a:lstStyle>
          <a:p>
            <a:fld id="{80D77BC2-6C4E-4DE4-8237-30B1A67DDF5B}" type="slidenum">
              <a:rPr lang="en-US"/>
              <a:pPr/>
              <a:t>‹#›</a:t>
            </a:fld>
            <a:endParaRPr lang="en-US"/>
          </a:p>
        </p:txBody>
      </p:sp>
    </p:spTree>
    <p:extLst>
      <p:ext uri="{BB962C8B-B14F-4D97-AF65-F5344CB8AC3E}">
        <p14:creationId xmlns:p14="http://schemas.microsoft.com/office/powerpoint/2010/main" val="784883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Footer Placeholder 4"/>
          <p:cNvSpPr>
            <a:spLocks noGrp="1"/>
          </p:cNvSpPr>
          <p:nvPr>
            <p:ph type="ftr" sz="quarter" idx="10"/>
          </p:nvPr>
        </p:nvSpPr>
        <p:spPr/>
        <p:txBody>
          <a:bodyPr/>
          <a:lstStyle>
            <a:lvl1pPr>
              <a:defRPr/>
            </a:lvl1pPr>
          </a:lstStyle>
          <a:p>
            <a:r>
              <a:rPr lang="en-US"/>
              <a:t>Children Of God</a:t>
            </a:r>
          </a:p>
        </p:txBody>
      </p:sp>
      <p:sp>
        <p:nvSpPr>
          <p:cNvPr id="6" name="Slide Number Placeholder 5"/>
          <p:cNvSpPr>
            <a:spLocks noGrp="1"/>
          </p:cNvSpPr>
          <p:nvPr>
            <p:ph type="sldNum" sz="quarter" idx="11"/>
          </p:nvPr>
        </p:nvSpPr>
        <p:spPr/>
        <p:txBody>
          <a:bodyPr/>
          <a:lstStyle>
            <a:lvl1pPr>
              <a:defRPr/>
            </a:lvl1pPr>
          </a:lstStyle>
          <a:p>
            <a:fld id="{AD84CACB-964F-4AC2-87C8-F0EA7EE3185C}" type="slidenum">
              <a:rPr lang="en-US"/>
              <a:pPr/>
              <a:t>‹#›</a:t>
            </a:fld>
            <a:endParaRPr lang="en-US"/>
          </a:p>
        </p:txBody>
      </p:sp>
    </p:spTree>
    <p:extLst>
      <p:ext uri="{BB962C8B-B14F-4D97-AF65-F5344CB8AC3E}">
        <p14:creationId xmlns:p14="http://schemas.microsoft.com/office/powerpoint/2010/main" val="40254952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152400" y="838200"/>
            <a:ext cx="8763000" cy="96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4099" name="Rectangle 3"/>
          <p:cNvSpPr>
            <a:spLocks noGrp="1" noChangeArrowheads="1"/>
          </p:cNvSpPr>
          <p:nvPr>
            <p:ph type="body" idx="1"/>
          </p:nvPr>
        </p:nvSpPr>
        <p:spPr bwMode="auto">
          <a:xfrm>
            <a:off x="1066800" y="2057400"/>
            <a:ext cx="76200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101" name="Rectangle 5"/>
          <p:cNvSpPr>
            <a:spLocks noGrp="1" noChangeArrowheads="1"/>
          </p:cNvSpPr>
          <p:nvPr>
            <p:ph type="ftr" sz="quarter" idx="3"/>
          </p:nvPr>
        </p:nvSpPr>
        <p:spPr bwMode="auto">
          <a:xfrm>
            <a:off x="0" y="638175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vl1pPr>
          </a:lstStyle>
          <a:p>
            <a:r>
              <a:rPr lang="en-US"/>
              <a:t>Children Of God</a:t>
            </a:r>
          </a:p>
        </p:txBody>
      </p:sp>
      <p:sp>
        <p:nvSpPr>
          <p:cNvPr id="4102" name="Rectangle 6"/>
          <p:cNvSpPr>
            <a:spLocks noGrp="1" noChangeArrowheads="1"/>
          </p:cNvSpPr>
          <p:nvPr>
            <p:ph type="sldNum" sz="quarter" idx="4"/>
          </p:nvPr>
        </p:nvSpPr>
        <p:spPr bwMode="auto">
          <a:xfrm>
            <a:off x="7010400"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solidFill>
                  <a:srgbClr val="000000"/>
                </a:solidFill>
                <a:latin typeface="+mn-lt"/>
              </a:defRPr>
            </a:lvl1pPr>
          </a:lstStyle>
          <a:p>
            <a:fld id="{407AE453-4F93-43DC-BE1E-4E2FAE7217A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Lst>
      </p:bldP>
    </p:bldLst>
  </p:timing>
  <p:hf hdr="0" dt="0"/>
  <p:txStyles>
    <p:titleStyle>
      <a:lvl1pPr algn="ctr" rtl="0" fontAlgn="base">
        <a:spcBef>
          <a:spcPct val="0"/>
        </a:spcBef>
        <a:spcAft>
          <a:spcPct val="0"/>
        </a:spcAft>
        <a:defRPr sz="4400">
          <a:solidFill>
            <a:srgbClr val="000000"/>
          </a:solidFill>
          <a:latin typeface="+mj-lt"/>
          <a:ea typeface="+mj-ea"/>
          <a:cs typeface="+mj-cs"/>
        </a:defRPr>
      </a:lvl1pPr>
      <a:lvl2pPr algn="ctr" rtl="0" fontAlgn="base">
        <a:spcBef>
          <a:spcPct val="0"/>
        </a:spcBef>
        <a:spcAft>
          <a:spcPct val="0"/>
        </a:spcAft>
        <a:defRPr sz="4400">
          <a:solidFill>
            <a:srgbClr val="000000"/>
          </a:solidFill>
          <a:latin typeface="Arial Black" pitchFamily="34" charset="0"/>
        </a:defRPr>
      </a:lvl2pPr>
      <a:lvl3pPr algn="ctr" rtl="0" fontAlgn="base">
        <a:spcBef>
          <a:spcPct val="0"/>
        </a:spcBef>
        <a:spcAft>
          <a:spcPct val="0"/>
        </a:spcAft>
        <a:defRPr sz="4400">
          <a:solidFill>
            <a:srgbClr val="000000"/>
          </a:solidFill>
          <a:latin typeface="Arial Black" pitchFamily="34" charset="0"/>
        </a:defRPr>
      </a:lvl3pPr>
      <a:lvl4pPr algn="ctr" rtl="0" fontAlgn="base">
        <a:spcBef>
          <a:spcPct val="0"/>
        </a:spcBef>
        <a:spcAft>
          <a:spcPct val="0"/>
        </a:spcAft>
        <a:defRPr sz="4400">
          <a:solidFill>
            <a:srgbClr val="000000"/>
          </a:solidFill>
          <a:latin typeface="Arial Black" pitchFamily="34" charset="0"/>
        </a:defRPr>
      </a:lvl4pPr>
      <a:lvl5pPr algn="ctr" rtl="0" fontAlgn="base">
        <a:spcBef>
          <a:spcPct val="0"/>
        </a:spcBef>
        <a:spcAft>
          <a:spcPct val="0"/>
        </a:spcAft>
        <a:defRPr sz="4400">
          <a:solidFill>
            <a:srgbClr val="000000"/>
          </a:solidFill>
          <a:latin typeface="Arial Black" pitchFamily="34" charset="0"/>
        </a:defRPr>
      </a:lvl5pPr>
      <a:lvl6pPr marL="457200" algn="ctr" rtl="0" fontAlgn="base">
        <a:spcBef>
          <a:spcPct val="0"/>
        </a:spcBef>
        <a:spcAft>
          <a:spcPct val="0"/>
        </a:spcAft>
        <a:defRPr sz="4400">
          <a:solidFill>
            <a:srgbClr val="000000"/>
          </a:solidFill>
          <a:latin typeface="Arial Black" pitchFamily="34" charset="0"/>
        </a:defRPr>
      </a:lvl6pPr>
      <a:lvl7pPr marL="914400" algn="ctr" rtl="0" fontAlgn="base">
        <a:spcBef>
          <a:spcPct val="0"/>
        </a:spcBef>
        <a:spcAft>
          <a:spcPct val="0"/>
        </a:spcAft>
        <a:defRPr sz="4400">
          <a:solidFill>
            <a:srgbClr val="000000"/>
          </a:solidFill>
          <a:latin typeface="Arial Black" pitchFamily="34" charset="0"/>
        </a:defRPr>
      </a:lvl7pPr>
      <a:lvl8pPr marL="1371600" algn="ctr" rtl="0" fontAlgn="base">
        <a:spcBef>
          <a:spcPct val="0"/>
        </a:spcBef>
        <a:spcAft>
          <a:spcPct val="0"/>
        </a:spcAft>
        <a:defRPr sz="4400">
          <a:solidFill>
            <a:srgbClr val="000000"/>
          </a:solidFill>
          <a:latin typeface="Arial Black" pitchFamily="34" charset="0"/>
        </a:defRPr>
      </a:lvl8pPr>
      <a:lvl9pPr marL="1828800" algn="ctr" rtl="0" fontAlgn="base">
        <a:spcBef>
          <a:spcPct val="0"/>
        </a:spcBef>
        <a:spcAft>
          <a:spcPct val="0"/>
        </a:spcAft>
        <a:defRPr sz="4400">
          <a:solidFill>
            <a:srgbClr val="000000"/>
          </a:solidFill>
          <a:latin typeface="Arial Black" pitchFamily="34" charset="0"/>
        </a:defRPr>
      </a:lvl9pPr>
    </p:titleStyle>
    <p:bodyStyle>
      <a:lvl1pPr marL="342900" indent="-342900" algn="l" rtl="0" fontAlgn="base">
        <a:spcBef>
          <a:spcPct val="20000"/>
        </a:spcBef>
        <a:spcAft>
          <a:spcPct val="0"/>
        </a:spcAft>
        <a:buChar char="•"/>
        <a:defRPr sz="3600">
          <a:solidFill>
            <a:srgbClr val="000000"/>
          </a:solidFill>
          <a:latin typeface="+mn-lt"/>
          <a:ea typeface="+mn-ea"/>
          <a:cs typeface="+mn-cs"/>
        </a:defRPr>
      </a:lvl1pPr>
      <a:lvl2pPr marL="742950" indent="-285750" algn="l" rtl="0" fontAlgn="base">
        <a:spcBef>
          <a:spcPct val="20000"/>
        </a:spcBef>
        <a:spcAft>
          <a:spcPct val="0"/>
        </a:spcAft>
        <a:buChar char="–"/>
        <a:defRPr sz="3600">
          <a:solidFill>
            <a:srgbClr val="000000"/>
          </a:solidFill>
          <a:latin typeface="+mn-lt"/>
        </a:defRPr>
      </a:lvl2pPr>
      <a:lvl3pPr marL="1143000" indent="-228600" algn="l" rtl="0" fontAlgn="base">
        <a:spcBef>
          <a:spcPct val="20000"/>
        </a:spcBef>
        <a:spcAft>
          <a:spcPct val="0"/>
        </a:spcAft>
        <a:buChar char="•"/>
        <a:defRPr sz="3600">
          <a:solidFill>
            <a:srgbClr val="000000"/>
          </a:solidFill>
          <a:latin typeface="+mn-lt"/>
        </a:defRPr>
      </a:lvl3pPr>
      <a:lvl4pPr marL="1600200" indent="-228600" algn="l" rtl="0" fontAlgn="base">
        <a:spcBef>
          <a:spcPct val="20000"/>
        </a:spcBef>
        <a:spcAft>
          <a:spcPct val="0"/>
        </a:spcAft>
        <a:buChar char="–"/>
        <a:defRPr sz="3600">
          <a:solidFill>
            <a:srgbClr val="000000"/>
          </a:solidFill>
          <a:latin typeface="+mn-lt"/>
        </a:defRPr>
      </a:lvl4pPr>
      <a:lvl5pPr marL="2057400" indent="-228600" algn="l" rtl="0" fontAlgn="base">
        <a:spcBef>
          <a:spcPct val="20000"/>
        </a:spcBef>
        <a:spcAft>
          <a:spcPct val="0"/>
        </a:spcAft>
        <a:buChar char="»"/>
        <a:defRPr sz="3600">
          <a:solidFill>
            <a:srgbClr val="000000"/>
          </a:solidFill>
          <a:latin typeface="+mn-lt"/>
        </a:defRPr>
      </a:lvl5pPr>
      <a:lvl6pPr marL="2514600" indent="-228600" algn="l" rtl="0" fontAlgn="base">
        <a:spcBef>
          <a:spcPct val="20000"/>
        </a:spcBef>
        <a:spcAft>
          <a:spcPct val="0"/>
        </a:spcAft>
        <a:buChar char="»"/>
        <a:defRPr sz="3600">
          <a:solidFill>
            <a:srgbClr val="000000"/>
          </a:solidFill>
          <a:latin typeface="+mn-lt"/>
        </a:defRPr>
      </a:lvl6pPr>
      <a:lvl7pPr marL="2971800" indent="-228600" algn="l" rtl="0" fontAlgn="base">
        <a:spcBef>
          <a:spcPct val="20000"/>
        </a:spcBef>
        <a:spcAft>
          <a:spcPct val="0"/>
        </a:spcAft>
        <a:buChar char="»"/>
        <a:defRPr sz="3600">
          <a:solidFill>
            <a:srgbClr val="000000"/>
          </a:solidFill>
          <a:latin typeface="+mn-lt"/>
        </a:defRPr>
      </a:lvl7pPr>
      <a:lvl8pPr marL="3429000" indent="-228600" algn="l" rtl="0" fontAlgn="base">
        <a:spcBef>
          <a:spcPct val="20000"/>
        </a:spcBef>
        <a:spcAft>
          <a:spcPct val="0"/>
        </a:spcAft>
        <a:buChar char="»"/>
        <a:defRPr sz="3600">
          <a:solidFill>
            <a:srgbClr val="000000"/>
          </a:solidFill>
          <a:latin typeface="+mn-lt"/>
        </a:defRPr>
      </a:lvl8pPr>
      <a:lvl9pPr marL="3886200" indent="-228600" algn="l" rtl="0" fontAlgn="base">
        <a:spcBef>
          <a:spcPct val="20000"/>
        </a:spcBef>
        <a:spcAft>
          <a:spcPct val="0"/>
        </a:spcAft>
        <a:buChar char="»"/>
        <a:defRPr sz="3600">
          <a:solidFill>
            <a:srgbClr val="0000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3250" name="Group 2"/>
          <p:cNvGrpSpPr>
            <a:grpSpLocks/>
          </p:cNvGrpSpPr>
          <p:nvPr/>
        </p:nvGrpSpPr>
        <p:grpSpPr bwMode="auto">
          <a:xfrm>
            <a:off x="0" y="6350"/>
            <a:ext cx="9140825" cy="6851650"/>
            <a:chOff x="0" y="4"/>
            <a:chExt cx="5758" cy="4316"/>
          </a:xfrm>
        </p:grpSpPr>
        <p:sp>
          <p:nvSpPr>
            <p:cNvPr id="53251" name="Freeform 3"/>
            <p:cNvSpPr>
              <a:spLocks/>
            </p:cNvSpPr>
            <p:nvPr/>
          </p:nvSpPr>
          <p:spPr bwMode="hidden">
            <a:xfrm>
              <a:off x="558" y="1161"/>
              <a:ext cx="5200" cy="3159"/>
            </a:xfrm>
            <a:custGeom>
              <a:avLst/>
              <a:gdLst>
                <a:gd name="T0" fmla="*/ 0 w 5184"/>
                <a:gd name="T1" fmla="*/ 3159 h 3159"/>
                <a:gd name="T2" fmla="*/ 5184 w 5184"/>
                <a:gd name="T3" fmla="*/ 3159 h 3159"/>
                <a:gd name="T4" fmla="*/ 5184 w 5184"/>
                <a:gd name="T5" fmla="*/ 0 h 3159"/>
                <a:gd name="T6" fmla="*/ 0 w 5184"/>
                <a:gd name="T7" fmla="*/ 0 h 3159"/>
                <a:gd name="T8" fmla="*/ 0 w 5184"/>
                <a:gd name="T9" fmla="*/ 3159 h 3159"/>
                <a:gd name="T10" fmla="*/ 0 w 5184"/>
                <a:gd name="T11" fmla="*/ 3159 h 3159"/>
              </a:gdLst>
              <a:ahLst/>
              <a:cxnLst>
                <a:cxn ang="0">
                  <a:pos x="T0" y="T1"/>
                </a:cxn>
                <a:cxn ang="0">
                  <a:pos x="T2" y="T3"/>
                </a:cxn>
                <a:cxn ang="0">
                  <a:pos x="T4" y="T5"/>
                </a:cxn>
                <a:cxn ang="0">
                  <a:pos x="T6" y="T7"/>
                </a:cxn>
                <a:cxn ang="0">
                  <a:pos x="T8" y="T9"/>
                </a:cxn>
                <a:cxn ang="0">
                  <a:pos x="T10" y="T11"/>
                </a:cxn>
              </a:cxnLst>
              <a:rect l="0" t="0" r="r" b="b"/>
              <a:pathLst>
                <a:path w="5184" h="3159">
                  <a:moveTo>
                    <a:pt x="0" y="3159"/>
                  </a:moveTo>
                  <a:lnTo>
                    <a:pt x="5184" y="3159"/>
                  </a:lnTo>
                  <a:lnTo>
                    <a:pt x="5184" y="0"/>
                  </a:lnTo>
                  <a:lnTo>
                    <a:pt x="0" y="0"/>
                  </a:lnTo>
                  <a:lnTo>
                    <a:pt x="0" y="3159"/>
                  </a:lnTo>
                  <a:lnTo>
                    <a:pt x="0" y="3159"/>
                  </a:lnTo>
                  <a:close/>
                </a:path>
              </a:pathLst>
            </a:custGeom>
            <a:gradFill rotWithShape="0">
              <a:gsLst>
                <a:gs pos="0">
                  <a:schemeClr val="bg1"/>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2" name="Freeform 4"/>
            <p:cNvSpPr>
              <a:spLocks/>
            </p:cNvSpPr>
            <p:nvPr/>
          </p:nvSpPr>
          <p:spPr bwMode="hidden">
            <a:xfrm>
              <a:off x="0" y="1161"/>
              <a:ext cx="558" cy="3159"/>
            </a:xfrm>
            <a:custGeom>
              <a:avLst/>
              <a:gdLst>
                <a:gd name="T0" fmla="*/ 0 w 556"/>
                <a:gd name="T1" fmla="*/ 0 h 3159"/>
                <a:gd name="T2" fmla="*/ 0 w 556"/>
                <a:gd name="T3" fmla="*/ 3159 h 3159"/>
                <a:gd name="T4" fmla="*/ 556 w 556"/>
                <a:gd name="T5" fmla="*/ 3159 h 3159"/>
                <a:gd name="T6" fmla="*/ 556 w 556"/>
                <a:gd name="T7" fmla="*/ 0 h 3159"/>
                <a:gd name="T8" fmla="*/ 0 w 556"/>
                <a:gd name="T9" fmla="*/ 0 h 3159"/>
                <a:gd name="T10" fmla="*/ 0 w 556"/>
                <a:gd name="T11" fmla="*/ 0 h 3159"/>
              </a:gdLst>
              <a:ahLst/>
              <a:cxnLst>
                <a:cxn ang="0">
                  <a:pos x="T0" y="T1"/>
                </a:cxn>
                <a:cxn ang="0">
                  <a:pos x="T2" y="T3"/>
                </a:cxn>
                <a:cxn ang="0">
                  <a:pos x="T4" y="T5"/>
                </a:cxn>
                <a:cxn ang="0">
                  <a:pos x="T6" y="T7"/>
                </a:cxn>
                <a:cxn ang="0">
                  <a:pos x="T8" y="T9"/>
                </a:cxn>
                <a:cxn ang="0">
                  <a:pos x="T10" y="T11"/>
                </a:cxn>
              </a:cxnLst>
              <a:rect l="0" t="0" r="r" b="b"/>
              <a:pathLst>
                <a:path w="556" h="3159">
                  <a:moveTo>
                    <a:pt x="0" y="0"/>
                  </a:moveTo>
                  <a:lnTo>
                    <a:pt x="0" y="3159"/>
                  </a:lnTo>
                  <a:lnTo>
                    <a:pt x="556" y="3159"/>
                  </a:lnTo>
                  <a:lnTo>
                    <a:pt x="556" y="0"/>
                  </a:lnTo>
                  <a:lnTo>
                    <a:pt x="0" y="0"/>
                  </a:lnTo>
                  <a:lnTo>
                    <a:pt x="0"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53253" name="Group 5"/>
            <p:cNvGrpSpPr>
              <a:grpSpLocks/>
            </p:cNvGrpSpPr>
            <p:nvPr userDrawn="1"/>
          </p:nvGrpSpPr>
          <p:grpSpPr bwMode="auto">
            <a:xfrm>
              <a:off x="0" y="4"/>
              <a:ext cx="5758" cy="4316"/>
              <a:chOff x="0" y="4"/>
              <a:chExt cx="5758" cy="4316"/>
            </a:xfrm>
          </p:grpSpPr>
          <p:sp>
            <p:nvSpPr>
              <p:cNvPr id="53254" name="Freeform 6"/>
              <p:cNvSpPr>
                <a:spLocks/>
              </p:cNvSpPr>
              <p:nvPr/>
            </p:nvSpPr>
            <p:spPr bwMode="ltGray">
              <a:xfrm>
                <a:off x="552" y="4"/>
                <a:ext cx="12" cy="695"/>
              </a:xfrm>
              <a:custGeom>
                <a:avLst/>
                <a:gdLst>
                  <a:gd name="T0" fmla="*/ 12 w 12"/>
                  <a:gd name="T1" fmla="*/ 0 h 695"/>
                  <a:gd name="T2" fmla="*/ 0 w 12"/>
                  <a:gd name="T3" fmla="*/ 0 h 695"/>
                  <a:gd name="T4" fmla="*/ 0 w 12"/>
                  <a:gd name="T5" fmla="*/ 695 h 695"/>
                  <a:gd name="T6" fmla="*/ 12 w 12"/>
                  <a:gd name="T7" fmla="*/ 695 h 695"/>
                  <a:gd name="T8" fmla="*/ 12 w 12"/>
                  <a:gd name="T9" fmla="*/ 0 h 695"/>
                  <a:gd name="T10" fmla="*/ 12 w 12"/>
                  <a:gd name="T11" fmla="*/ 0 h 695"/>
                </a:gdLst>
                <a:ahLst/>
                <a:cxnLst>
                  <a:cxn ang="0">
                    <a:pos x="T0" y="T1"/>
                  </a:cxn>
                  <a:cxn ang="0">
                    <a:pos x="T2" y="T3"/>
                  </a:cxn>
                  <a:cxn ang="0">
                    <a:pos x="T4" y="T5"/>
                  </a:cxn>
                  <a:cxn ang="0">
                    <a:pos x="T6" y="T7"/>
                  </a:cxn>
                  <a:cxn ang="0">
                    <a:pos x="T8" y="T9"/>
                  </a:cxn>
                  <a:cxn ang="0">
                    <a:pos x="T10" y="T11"/>
                  </a:cxn>
                </a:cxnLst>
                <a:rect l="0" t="0" r="r" b="b"/>
                <a:pathLst>
                  <a:path w="12" h="695">
                    <a:moveTo>
                      <a:pt x="12" y="0"/>
                    </a:moveTo>
                    <a:lnTo>
                      <a:pt x="0" y="0"/>
                    </a:lnTo>
                    <a:lnTo>
                      <a:pt x="0" y="695"/>
                    </a:lnTo>
                    <a:lnTo>
                      <a:pt x="12" y="695"/>
                    </a:lnTo>
                    <a:lnTo>
                      <a:pt x="12" y="0"/>
                    </a:lnTo>
                    <a:lnTo>
                      <a:pt x="12" y="0"/>
                    </a:lnTo>
                    <a:close/>
                  </a:path>
                </a:pathLst>
              </a:custGeom>
              <a:gradFill rotWithShape="0">
                <a:gsLst>
                  <a:gs pos="0">
                    <a:schemeClr val="bg1"/>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5" name="Freeform 7"/>
              <p:cNvSpPr>
                <a:spLocks/>
              </p:cNvSpPr>
              <p:nvPr/>
            </p:nvSpPr>
            <p:spPr bwMode="ltGray">
              <a:xfrm>
                <a:off x="552" y="1623"/>
                <a:ext cx="12" cy="2697"/>
              </a:xfrm>
              <a:custGeom>
                <a:avLst/>
                <a:gdLst>
                  <a:gd name="T0" fmla="*/ 0 w 12"/>
                  <a:gd name="T1" fmla="*/ 2697 h 2697"/>
                  <a:gd name="T2" fmla="*/ 12 w 12"/>
                  <a:gd name="T3" fmla="*/ 2697 h 2697"/>
                  <a:gd name="T4" fmla="*/ 12 w 12"/>
                  <a:gd name="T5" fmla="*/ 0 h 2697"/>
                  <a:gd name="T6" fmla="*/ 0 w 12"/>
                  <a:gd name="T7" fmla="*/ 0 h 2697"/>
                  <a:gd name="T8" fmla="*/ 0 w 12"/>
                  <a:gd name="T9" fmla="*/ 2697 h 2697"/>
                  <a:gd name="T10" fmla="*/ 0 w 12"/>
                  <a:gd name="T11" fmla="*/ 2697 h 2697"/>
                </a:gdLst>
                <a:ahLst/>
                <a:cxnLst>
                  <a:cxn ang="0">
                    <a:pos x="T0" y="T1"/>
                  </a:cxn>
                  <a:cxn ang="0">
                    <a:pos x="T2" y="T3"/>
                  </a:cxn>
                  <a:cxn ang="0">
                    <a:pos x="T4" y="T5"/>
                  </a:cxn>
                  <a:cxn ang="0">
                    <a:pos x="T6" y="T7"/>
                  </a:cxn>
                  <a:cxn ang="0">
                    <a:pos x="T8" y="T9"/>
                  </a:cxn>
                  <a:cxn ang="0">
                    <a:pos x="T10" y="T11"/>
                  </a:cxn>
                </a:cxnLst>
                <a:rect l="0" t="0" r="r" b="b"/>
                <a:pathLst>
                  <a:path w="12" h="2697">
                    <a:moveTo>
                      <a:pt x="0" y="2697"/>
                    </a:moveTo>
                    <a:lnTo>
                      <a:pt x="12" y="2697"/>
                    </a:lnTo>
                    <a:lnTo>
                      <a:pt x="12" y="0"/>
                    </a:lnTo>
                    <a:lnTo>
                      <a:pt x="0" y="0"/>
                    </a:lnTo>
                    <a:lnTo>
                      <a:pt x="0" y="2697"/>
                    </a:lnTo>
                    <a:lnTo>
                      <a:pt x="0" y="2697"/>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6" name="Freeform 8"/>
              <p:cNvSpPr>
                <a:spLocks/>
              </p:cNvSpPr>
              <p:nvPr/>
            </p:nvSpPr>
            <p:spPr bwMode="ltGray">
              <a:xfrm>
                <a:off x="1019" y="1155"/>
                <a:ext cx="4739" cy="12"/>
              </a:xfrm>
              <a:custGeom>
                <a:avLst/>
                <a:gdLst>
                  <a:gd name="T0" fmla="*/ 4724 w 4724"/>
                  <a:gd name="T1" fmla="*/ 0 h 12"/>
                  <a:gd name="T2" fmla="*/ 0 w 4724"/>
                  <a:gd name="T3" fmla="*/ 0 h 12"/>
                  <a:gd name="T4" fmla="*/ 0 w 4724"/>
                  <a:gd name="T5" fmla="*/ 12 h 12"/>
                  <a:gd name="T6" fmla="*/ 4724 w 4724"/>
                  <a:gd name="T7" fmla="*/ 12 h 12"/>
                  <a:gd name="T8" fmla="*/ 4724 w 4724"/>
                  <a:gd name="T9" fmla="*/ 0 h 12"/>
                  <a:gd name="T10" fmla="*/ 4724 w 4724"/>
                  <a:gd name="T11" fmla="*/ 0 h 12"/>
                </a:gdLst>
                <a:ahLst/>
                <a:cxnLst>
                  <a:cxn ang="0">
                    <a:pos x="T0" y="T1"/>
                  </a:cxn>
                  <a:cxn ang="0">
                    <a:pos x="T2" y="T3"/>
                  </a:cxn>
                  <a:cxn ang="0">
                    <a:pos x="T4" y="T5"/>
                  </a:cxn>
                  <a:cxn ang="0">
                    <a:pos x="T6" y="T7"/>
                  </a:cxn>
                  <a:cxn ang="0">
                    <a:pos x="T8" y="T9"/>
                  </a:cxn>
                  <a:cxn ang="0">
                    <a:pos x="T10" y="T11"/>
                  </a:cxn>
                </a:cxnLst>
                <a:rect l="0" t="0" r="r" b="b"/>
                <a:pathLst>
                  <a:path w="4724" h="12">
                    <a:moveTo>
                      <a:pt x="4724" y="0"/>
                    </a:moveTo>
                    <a:lnTo>
                      <a:pt x="0" y="0"/>
                    </a:lnTo>
                    <a:lnTo>
                      <a:pt x="0" y="12"/>
                    </a:lnTo>
                    <a:lnTo>
                      <a:pt x="4724" y="12"/>
                    </a:lnTo>
                    <a:lnTo>
                      <a:pt x="4724" y="0"/>
                    </a:lnTo>
                    <a:lnTo>
                      <a:pt x="4724" y="0"/>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7" name="Freeform 9"/>
              <p:cNvSpPr>
                <a:spLocks/>
              </p:cNvSpPr>
              <p:nvPr/>
            </p:nvSpPr>
            <p:spPr bwMode="ltGray">
              <a:xfrm>
                <a:off x="552" y="1371"/>
                <a:ext cx="12" cy="252"/>
              </a:xfrm>
              <a:custGeom>
                <a:avLst/>
                <a:gdLst>
                  <a:gd name="T0" fmla="*/ 0 w 12"/>
                  <a:gd name="T1" fmla="*/ 252 h 252"/>
                  <a:gd name="T2" fmla="*/ 12 w 12"/>
                  <a:gd name="T3" fmla="*/ 252 h 252"/>
                  <a:gd name="T4" fmla="*/ 12 w 12"/>
                  <a:gd name="T5" fmla="*/ 0 h 252"/>
                  <a:gd name="T6" fmla="*/ 0 w 12"/>
                  <a:gd name="T7" fmla="*/ 0 h 252"/>
                  <a:gd name="T8" fmla="*/ 0 w 12"/>
                  <a:gd name="T9" fmla="*/ 252 h 252"/>
                  <a:gd name="T10" fmla="*/ 0 w 12"/>
                  <a:gd name="T11" fmla="*/ 252 h 252"/>
                </a:gdLst>
                <a:ahLst/>
                <a:cxnLst>
                  <a:cxn ang="0">
                    <a:pos x="T0" y="T1"/>
                  </a:cxn>
                  <a:cxn ang="0">
                    <a:pos x="T2" y="T3"/>
                  </a:cxn>
                  <a:cxn ang="0">
                    <a:pos x="T4" y="T5"/>
                  </a:cxn>
                  <a:cxn ang="0">
                    <a:pos x="T6" y="T7"/>
                  </a:cxn>
                  <a:cxn ang="0">
                    <a:pos x="T8" y="T9"/>
                  </a:cxn>
                  <a:cxn ang="0">
                    <a:pos x="T10" y="T11"/>
                  </a:cxn>
                </a:cxnLst>
                <a:rect l="0" t="0" r="r" b="b"/>
                <a:pathLst>
                  <a:path w="12" h="252">
                    <a:moveTo>
                      <a:pt x="0" y="252"/>
                    </a:moveTo>
                    <a:lnTo>
                      <a:pt x="12" y="252"/>
                    </a:lnTo>
                    <a:lnTo>
                      <a:pt x="12" y="0"/>
                    </a:lnTo>
                    <a:lnTo>
                      <a:pt x="0" y="0"/>
                    </a:lnTo>
                    <a:lnTo>
                      <a:pt x="0" y="252"/>
                    </a:lnTo>
                    <a:lnTo>
                      <a:pt x="0" y="252"/>
                    </a:lnTo>
                    <a:close/>
                  </a:path>
                </a:pathLst>
              </a:custGeom>
              <a:gradFill rotWithShape="0">
                <a:gsLst>
                  <a:gs pos="0">
                    <a:schemeClr val="accent2"/>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8" name="Freeform 10"/>
              <p:cNvSpPr>
                <a:spLocks/>
              </p:cNvSpPr>
              <p:nvPr/>
            </p:nvSpPr>
            <p:spPr bwMode="ltGray">
              <a:xfrm>
                <a:off x="552" y="699"/>
                <a:ext cx="12" cy="252"/>
              </a:xfrm>
              <a:custGeom>
                <a:avLst/>
                <a:gdLst>
                  <a:gd name="T0" fmla="*/ 12 w 12"/>
                  <a:gd name="T1" fmla="*/ 0 h 252"/>
                  <a:gd name="T2" fmla="*/ 0 w 12"/>
                  <a:gd name="T3" fmla="*/ 0 h 252"/>
                  <a:gd name="T4" fmla="*/ 0 w 12"/>
                  <a:gd name="T5" fmla="*/ 252 h 252"/>
                  <a:gd name="T6" fmla="*/ 12 w 12"/>
                  <a:gd name="T7" fmla="*/ 252 h 252"/>
                  <a:gd name="T8" fmla="*/ 12 w 12"/>
                  <a:gd name="T9" fmla="*/ 0 h 252"/>
                  <a:gd name="T10" fmla="*/ 12 w 12"/>
                  <a:gd name="T11" fmla="*/ 0 h 252"/>
                </a:gdLst>
                <a:ahLst/>
                <a:cxnLst>
                  <a:cxn ang="0">
                    <a:pos x="T0" y="T1"/>
                  </a:cxn>
                  <a:cxn ang="0">
                    <a:pos x="T2" y="T3"/>
                  </a:cxn>
                  <a:cxn ang="0">
                    <a:pos x="T4" y="T5"/>
                  </a:cxn>
                  <a:cxn ang="0">
                    <a:pos x="T6" y="T7"/>
                  </a:cxn>
                  <a:cxn ang="0">
                    <a:pos x="T8" y="T9"/>
                  </a:cxn>
                  <a:cxn ang="0">
                    <a:pos x="T10" y="T11"/>
                  </a:cxn>
                </a:cxnLst>
                <a:rect l="0" t="0" r="r" b="b"/>
                <a:pathLst>
                  <a:path w="12" h="252">
                    <a:moveTo>
                      <a:pt x="12" y="0"/>
                    </a:moveTo>
                    <a:lnTo>
                      <a:pt x="0" y="0"/>
                    </a:lnTo>
                    <a:lnTo>
                      <a:pt x="0" y="252"/>
                    </a:lnTo>
                    <a:lnTo>
                      <a:pt x="12" y="252"/>
                    </a:lnTo>
                    <a:lnTo>
                      <a:pt x="12" y="0"/>
                    </a:lnTo>
                    <a:lnTo>
                      <a:pt x="12" y="0"/>
                    </a:lnTo>
                    <a:close/>
                  </a:path>
                </a:pathLst>
              </a:custGeom>
              <a:gradFill rotWithShape="0">
                <a:gsLst>
                  <a:gs pos="0">
                    <a:schemeClr val="bg2"/>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59" name="Freeform 11"/>
              <p:cNvSpPr>
                <a:spLocks/>
              </p:cNvSpPr>
              <p:nvPr/>
            </p:nvSpPr>
            <p:spPr bwMode="ltGray">
              <a:xfrm>
                <a:off x="552" y="951"/>
                <a:ext cx="12" cy="420"/>
              </a:xfrm>
              <a:custGeom>
                <a:avLst/>
                <a:gdLst>
                  <a:gd name="T0" fmla="*/ 0 w 12"/>
                  <a:gd name="T1" fmla="*/ 0 h 420"/>
                  <a:gd name="T2" fmla="*/ 0 w 12"/>
                  <a:gd name="T3" fmla="*/ 420 h 420"/>
                  <a:gd name="T4" fmla="*/ 12 w 12"/>
                  <a:gd name="T5" fmla="*/ 420 h 420"/>
                  <a:gd name="T6" fmla="*/ 12 w 12"/>
                  <a:gd name="T7" fmla="*/ 0 h 420"/>
                  <a:gd name="T8" fmla="*/ 0 w 12"/>
                  <a:gd name="T9" fmla="*/ 0 h 420"/>
                  <a:gd name="T10" fmla="*/ 0 w 12"/>
                  <a:gd name="T11" fmla="*/ 0 h 420"/>
                </a:gdLst>
                <a:ahLst/>
                <a:cxnLst>
                  <a:cxn ang="0">
                    <a:pos x="T0" y="T1"/>
                  </a:cxn>
                  <a:cxn ang="0">
                    <a:pos x="T2" y="T3"/>
                  </a:cxn>
                  <a:cxn ang="0">
                    <a:pos x="T4" y="T5"/>
                  </a:cxn>
                  <a:cxn ang="0">
                    <a:pos x="T6" y="T7"/>
                  </a:cxn>
                  <a:cxn ang="0">
                    <a:pos x="T8" y="T9"/>
                  </a:cxn>
                  <a:cxn ang="0">
                    <a:pos x="T10" y="T11"/>
                  </a:cxn>
                </a:cxnLst>
                <a:rect l="0" t="0" r="r" b="b"/>
                <a:pathLst>
                  <a:path w="12" h="420">
                    <a:moveTo>
                      <a:pt x="0" y="0"/>
                    </a:moveTo>
                    <a:lnTo>
                      <a:pt x="0" y="420"/>
                    </a:lnTo>
                    <a:lnTo>
                      <a:pt x="12" y="420"/>
                    </a:lnTo>
                    <a:lnTo>
                      <a:pt x="12" y="0"/>
                    </a:lnTo>
                    <a:lnTo>
                      <a:pt x="0" y="0"/>
                    </a:lnTo>
                    <a:lnTo>
                      <a:pt x="0" y="0"/>
                    </a:lnTo>
                    <a:close/>
                  </a:path>
                </a:pathLst>
              </a:custGeom>
              <a:gradFill rotWithShape="0">
                <a:gsLst>
                  <a:gs pos="0">
                    <a:schemeClr val="accent2"/>
                  </a:gs>
                  <a:gs pos="50000">
                    <a:schemeClr val="hlink"/>
                  </a:gs>
                  <a:gs pos="100000">
                    <a:schemeClr val="accent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60" name="Freeform 12"/>
              <p:cNvSpPr>
                <a:spLocks/>
              </p:cNvSpPr>
              <p:nvPr/>
            </p:nvSpPr>
            <p:spPr bwMode="ltGray">
              <a:xfrm>
                <a:off x="0" y="1155"/>
                <a:ext cx="351" cy="12"/>
              </a:xfrm>
              <a:custGeom>
                <a:avLst/>
                <a:gdLst>
                  <a:gd name="T0" fmla="*/ 0 w 251"/>
                  <a:gd name="T1" fmla="*/ 0 h 12"/>
                  <a:gd name="T2" fmla="*/ 0 w 251"/>
                  <a:gd name="T3" fmla="*/ 12 h 12"/>
                  <a:gd name="T4" fmla="*/ 251 w 251"/>
                  <a:gd name="T5" fmla="*/ 12 h 12"/>
                  <a:gd name="T6" fmla="*/ 251 w 251"/>
                  <a:gd name="T7" fmla="*/ 0 h 12"/>
                  <a:gd name="T8" fmla="*/ 0 w 251"/>
                  <a:gd name="T9" fmla="*/ 0 h 12"/>
                  <a:gd name="T10" fmla="*/ 0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0" y="0"/>
                    </a:moveTo>
                    <a:lnTo>
                      <a:pt x="0" y="12"/>
                    </a:lnTo>
                    <a:lnTo>
                      <a:pt x="251" y="12"/>
                    </a:lnTo>
                    <a:lnTo>
                      <a:pt x="251" y="0"/>
                    </a:lnTo>
                    <a:lnTo>
                      <a:pt x="0" y="0"/>
                    </a:lnTo>
                    <a:lnTo>
                      <a:pt x="0" y="0"/>
                    </a:lnTo>
                    <a:close/>
                  </a:path>
                </a:pathLst>
              </a:custGeom>
              <a:gradFill rotWithShape="0">
                <a:gsLst>
                  <a:gs pos="0">
                    <a:schemeClr val="bg2"/>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61" name="Freeform 13"/>
              <p:cNvSpPr>
                <a:spLocks/>
              </p:cNvSpPr>
              <p:nvPr/>
            </p:nvSpPr>
            <p:spPr bwMode="ltGray">
              <a:xfrm>
                <a:off x="767" y="1155"/>
                <a:ext cx="252" cy="12"/>
              </a:xfrm>
              <a:custGeom>
                <a:avLst/>
                <a:gdLst>
                  <a:gd name="T0" fmla="*/ 251 w 251"/>
                  <a:gd name="T1" fmla="*/ 0 h 12"/>
                  <a:gd name="T2" fmla="*/ 0 w 251"/>
                  <a:gd name="T3" fmla="*/ 0 h 12"/>
                  <a:gd name="T4" fmla="*/ 0 w 251"/>
                  <a:gd name="T5" fmla="*/ 12 h 12"/>
                  <a:gd name="T6" fmla="*/ 251 w 251"/>
                  <a:gd name="T7" fmla="*/ 12 h 12"/>
                  <a:gd name="T8" fmla="*/ 251 w 251"/>
                  <a:gd name="T9" fmla="*/ 0 h 12"/>
                  <a:gd name="T10" fmla="*/ 251 w 251"/>
                  <a:gd name="T11" fmla="*/ 0 h 12"/>
                </a:gdLst>
                <a:ahLst/>
                <a:cxnLst>
                  <a:cxn ang="0">
                    <a:pos x="T0" y="T1"/>
                  </a:cxn>
                  <a:cxn ang="0">
                    <a:pos x="T2" y="T3"/>
                  </a:cxn>
                  <a:cxn ang="0">
                    <a:pos x="T4" y="T5"/>
                  </a:cxn>
                  <a:cxn ang="0">
                    <a:pos x="T6" y="T7"/>
                  </a:cxn>
                  <a:cxn ang="0">
                    <a:pos x="T8" y="T9"/>
                  </a:cxn>
                  <a:cxn ang="0">
                    <a:pos x="T10" y="T11"/>
                  </a:cxn>
                </a:cxnLst>
                <a:rect l="0" t="0" r="r" b="b"/>
                <a:pathLst>
                  <a:path w="251" h="12">
                    <a:moveTo>
                      <a:pt x="251" y="0"/>
                    </a:moveTo>
                    <a:lnTo>
                      <a:pt x="0" y="0"/>
                    </a:lnTo>
                    <a:lnTo>
                      <a:pt x="0" y="12"/>
                    </a:lnTo>
                    <a:lnTo>
                      <a:pt x="251" y="12"/>
                    </a:lnTo>
                    <a:lnTo>
                      <a:pt x="251" y="0"/>
                    </a:lnTo>
                    <a:lnTo>
                      <a:pt x="251" y="0"/>
                    </a:lnTo>
                    <a:close/>
                  </a:path>
                </a:pathLst>
              </a:custGeom>
              <a:gradFill rotWithShape="0">
                <a:gsLst>
                  <a:gs pos="0">
                    <a:schemeClr val="accent2"/>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3262" name="Freeform 14"/>
              <p:cNvSpPr>
                <a:spLocks/>
              </p:cNvSpPr>
              <p:nvPr/>
            </p:nvSpPr>
            <p:spPr bwMode="ltGray">
              <a:xfrm>
                <a:off x="348" y="1155"/>
                <a:ext cx="419" cy="12"/>
              </a:xfrm>
              <a:custGeom>
                <a:avLst/>
                <a:gdLst>
                  <a:gd name="T0" fmla="*/ 0 w 418"/>
                  <a:gd name="T1" fmla="*/ 0 h 12"/>
                  <a:gd name="T2" fmla="*/ 0 w 418"/>
                  <a:gd name="T3" fmla="*/ 12 h 12"/>
                  <a:gd name="T4" fmla="*/ 418 w 418"/>
                  <a:gd name="T5" fmla="*/ 12 h 12"/>
                  <a:gd name="T6" fmla="*/ 418 w 418"/>
                  <a:gd name="T7" fmla="*/ 0 h 12"/>
                  <a:gd name="T8" fmla="*/ 0 w 418"/>
                  <a:gd name="T9" fmla="*/ 0 h 12"/>
                  <a:gd name="T10" fmla="*/ 0 w 418"/>
                  <a:gd name="T11" fmla="*/ 0 h 12"/>
                </a:gdLst>
                <a:ahLst/>
                <a:cxnLst>
                  <a:cxn ang="0">
                    <a:pos x="T0" y="T1"/>
                  </a:cxn>
                  <a:cxn ang="0">
                    <a:pos x="T2" y="T3"/>
                  </a:cxn>
                  <a:cxn ang="0">
                    <a:pos x="T4" y="T5"/>
                  </a:cxn>
                  <a:cxn ang="0">
                    <a:pos x="T6" y="T7"/>
                  </a:cxn>
                  <a:cxn ang="0">
                    <a:pos x="T8" y="T9"/>
                  </a:cxn>
                  <a:cxn ang="0">
                    <a:pos x="T10" y="T11"/>
                  </a:cxn>
                </a:cxnLst>
                <a:rect l="0" t="0" r="r" b="b"/>
                <a:pathLst>
                  <a:path w="418" h="12">
                    <a:moveTo>
                      <a:pt x="0" y="0"/>
                    </a:moveTo>
                    <a:lnTo>
                      <a:pt x="0" y="12"/>
                    </a:lnTo>
                    <a:lnTo>
                      <a:pt x="418" y="12"/>
                    </a:lnTo>
                    <a:lnTo>
                      <a:pt x="418" y="0"/>
                    </a:lnTo>
                    <a:lnTo>
                      <a:pt x="0" y="0"/>
                    </a:lnTo>
                    <a:lnTo>
                      <a:pt x="0" y="0"/>
                    </a:lnTo>
                    <a:close/>
                  </a:path>
                </a:pathLst>
              </a:custGeom>
              <a:gradFill rotWithShape="0">
                <a:gsLst>
                  <a:gs pos="0">
                    <a:schemeClr val="accent2"/>
                  </a:gs>
                  <a:gs pos="50000">
                    <a:schemeClr val="hlink"/>
                  </a:gs>
                  <a:gs pos="100000">
                    <a:schemeClr val="accent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53263" name="Rectangle 15"/>
          <p:cNvSpPr>
            <a:spLocks noGrp="1" noChangeArrowheads="1"/>
          </p:cNvSpPr>
          <p:nvPr>
            <p:ph type="title"/>
          </p:nvPr>
        </p:nvSpPr>
        <p:spPr bwMode="auto">
          <a:xfrm>
            <a:off x="1066800" y="304800"/>
            <a:ext cx="75438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53264" name="Rectangle 16"/>
          <p:cNvSpPr>
            <a:spLocks noGrp="1" noChangeArrowheads="1"/>
          </p:cNvSpPr>
          <p:nvPr>
            <p:ph type="body" idx="1"/>
          </p:nvPr>
        </p:nvSpPr>
        <p:spPr bwMode="auto">
          <a:xfrm>
            <a:off x="1066800" y="1981200"/>
            <a:ext cx="7543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3265" name="Rectangle 17"/>
          <p:cNvSpPr>
            <a:spLocks noGrp="1" noChangeArrowheads="1"/>
          </p:cNvSpPr>
          <p:nvPr>
            <p:ph type="dt" sz="half" idx="2"/>
          </p:nvPr>
        </p:nvSpPr>
        <p:spPr bwMode="auto">
          <a:xfrm>
            <a:off x="1066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solidFill>
                  <a:schemeClr val="tx1"/>
                </a:solidFill>
                <a:effectLst>
                  <a:outerShdw blurRad="38100" dist="38100" dir="2700000" algn="tl">
                    <a:srgbClr val="000000"/>
                  </a:outerShdw>
                </a:effectLst>
                <a:latin typeface="+mn-lt"/>
              </a:defRPr>
            </a:lvl1pPr>
          </a:lstStyle>
          <a:p>
            <a:endParaRPr lang="en-US"/>
          </a:p>
        </p:txBody>
      </p:sp>
      <p:sp>
        <p:nvSpPr>
          <p:cNvPr id="53266" name="Rectangle 18"/>
          <p:cNvSpPr>
            <a:spLocks noGrp="1" noChangeArrowheads="1"/>
          </p:cNvSpPr>
          <p:nvPr>
            <p:ph type="ftr" sz="quarter" idx="3"/>
          </p:nvPr>
        </p:nvSpPr>
        <p:spPr bwMode="auto">
          <a:xfrm>
            <a:off x="34290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solidFill>
                  <a:schemeClr val="tx1"/>
                </a:solidFill>
                <a:effectLst>
                  <a:outerShdw blurRad="38100" dist="38100" dir="2700000" algn="tl">
                    <a:srgbClr val="000000"/>
                  </a:outerShdw>
                </a:effectLst>
                <a:latin typeface="+mn-lt"/>
              </a:defRPr>
            </a:lvl1pPr>
          </a:lstStyle>
          <a:p>
            <a:endParaRPr lang="en-US"/>
          </a:p>
        </p:txBody>
      </p:sp>
      <p:sp>
        <p:nvSpPr>
          <p:cNvPr id="53267" name="Rectangle 19"/>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solidFill>
                  <a:schemeClr val="tx1"/>
                </a:solidFill>
                <a:effectLst>
                  <a:outerShdw blurRad="38100" dist="38100" dir="2700000" algn="tl">
                    <a:srgbClr val="000000"/>
                  </a:outerShdw>
                </a:effectLst>
                <a:latin typeface="+mn-lt"/>
              </a:defRPr>
            </a:lvl1pPr>
          </a:lstStyle>
          <a:p>
            <a:fld id="{FD3453D6-BC2E-4929-B154-B439424F68D0}"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64">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264">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3264">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3264">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3264">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64" grpId="0" build="p">
        <p:tmplLst>
          <p:tmpl lvl="1">
            <p:tnLst>
              <p:par>
                <p:cTn presetID="1" presetClass="entr" presetSubtype="0" fill="hold" nodeType="clickEffect">
                  <p:stCondLst>
                    <p:cond delay="0"/>
                  </p:stCondLst>
                  <p:childTnLst>
                    <p:set>
                      <p:cBhvr>
                        <p:cTn dur="1" fill="hold">
                          <p:stCondLst>
                            <p:cond delay="0"/>
                          </p:stCondLst>
                        </p:cTn>
                        <p:tgtEl>
                          <p:spTgt spid="53264"/>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53264"/>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53264"/>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53264"/>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53264"/>
                        </p:tgtEl>
                        <p:attrNameLst>
                          <p:attrName>style.visibility</p:attrName>
                        </p:attrNameLst>
                      </p:cBhvr>
                      <p:to>
                        <p:strVal val="visible"/>
                      </p:to>
                    </p:set>
                  </p:childTnLst>
                </p:cTn>
              </p:par>
            </p:tnLst>
          </p:tmpl>
        </p:tmplLst>
      </p:bldP>
    </p:bldLst>
  </p:timing>
  <p:hf hdr="0" ftr="0" dt="0"/>
  <p:txStyles>
    <p:titleStyle>
      <a:lvl1pPr algn="l" rtl="0" fontAlgn="base">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2pPr>
      <a:lvl3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3pPr>
      <a:lvl4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4pPr>
      <a:lvl5pPr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ED455FD6-2031-44A8-AA95-AB62D368DC8E}" type="slidenum">
              <a:rPr lang="en-US"/>
              <a:pPr/>
              <a:t>1</a:t>
            </a:fld>
            <a:endParaRPr lang="en-US"/>
          </a:p>
        </p:txBody>
      </p:sp>
      <p:sp>
        <p:nvSpPr>
          <p:cNvPr id="27652" name="Text Box 4"/>
          <p:cNvSpPr txBox="1">
            <a:spLocks noChangeArrowheads="1"/>
          </p:cNvSpPr>
          <p:nvPr/>
        </p:nvSpPr>
        <p:spPr bwMode="auto">
          <a:xfrm>
            <a:off x="609600" y="3505200"/>
            <a:ext cx="80010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1" algn="ctr"/>
            <a:r>
              <a:rPr lang="en-US" sz="3600">
                <a:latin typeface="Arial Black" pitchFamily="34" charset="0"/>
              </a:rPr>
              <a:t>Ecclesiastes 12:1-14</a:t>
            </a:r>
          </a:p>
        </p:txBody>
      </p:sp>
      <p:sp>
        <p:nvSpPr>
          <p:cNvPr id="27650" name="Rectangle 2"/>
          <p:cNvSpPr>
            <a:spLocks noGrp="1" noChangeArrowheads="1"/>
          </p:cNvSpPr>
          <p:nvPr>
            <p:ph type="ctrTitle"/>
          </p:nvPr>
        </p:nvSpPr>
        <p:spPr>
          <a:xfrm>
            <a:off x="914400" y="2590800"/>
            <a:ext cx="7696200" cy="1006475"/>
          </a:xfrm>
          <a:noFill/>
        </p:spPr>
        <p:txBody>
          <a:bodyPr>
            <a:spAutoFit/>
          </a:bodyPr>
          <a:lstStyle/>
          <a:p>
            <a:r>
              <a:rPr lang="en-US" sz="6000">
                <a:solidFill>
                  <a:srgbClr val="FFFFFF"/>
                </a:solidFill>
              </a:rPr>
              <a:t>A Serious Matter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2765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D5CCD524-1B71-4C0A-9DE3-D233E586B1FA}" type="slidenum">
              <a:rPr lang="en-US"/>
              <a:pPr/>
              <a:t>10</a:t>
            </a:fld>
            <a:endParaRPr lang="en-US"/>
          </a:p>
        </p:txBody>
      </p:sp>
      <p:sp>
        <p:nvSpPr>
          <p:cNvPr id="126978" name="Text Box 2"/>
          <p:cNvSpPr txBox="1">
            <a:spLocks noChangeArrowheads="1"/>
          </p:cNvSpPr>
          <p:nvPr/>
        </p:nvSpPr>
        <p:spPr bwMode="auto">
          <a:xfrm>
            <a:off x="914400" y="1905000"/>
            <a:ext cx="8001000" cy="180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a:latin typeface="Arial Black" pitchFamily="34" charset="0"/>
              </a:rPr>
              <a:t> “Scientific” explanations for miracles</a:t>
            </a:r>
          </a:p>
          <a:p>
            <a:pPr lvl="1">
              <a:buFontTx/>
              <a:buChar char="•"/>
            </a:pPr>
            <a:endParaRPr lang="en-US" sz="2800">
              <a:latin typeface="Arial Black" pitchFamily="34" charset="0"/>
            </a:endParaRPr>
          </a:p>
          <a:p>
            <a:pPr lvl="1">
              <a:buFontTx/>
              <a:buChar char="•"/>
            </a:pPr>
            <a:r>
              <a:rPr lang="en-US" sz="2800">
                <a:latin typeface="Arial Black" pitchFamily="34" charset="0"/>
              </a:rPr>
              <a:t> John 10:37-38 – “… believe the works …”</a:t>
            </a:r>
          </a:p>
        </p:txBody>
      </p:sp>
      <p:sp>
        <p:nvSpPr>
          <p:cNvPr id="126979"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697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6978">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697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697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A9BBADBB-462C-4506-B7EA-5D9A967DF322}" type="slidenum">
              <a:rPr lang="en-US"/>
              <a:pPr/>
              <a:t>11</a:t>
            </a:fld>
            <a:endParaRPr lang="en-US"/>
          </a:p>
        </p:txBody>
      </p:sp>
      <p:sp>
        <p:nvSpPr>
          <p:cNvPr id="129026" name="Text Box 2"/>
          <p:cNvSpPr txBox="1">
            <a:spLocks noChangeArrowheads="1"/>
          </p:cNvSpPr>
          <p:nvPr/>
        </p:nvSpPr>
        <p:spPr bwMode="auto">
          <a:xfrm>
            <a:off x="914400" y="1905000"/>
            <a:ext cx="80010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Black" pitchFamily="34" charset="0"/>
              </a:rPr>
              <a:t> “The Bible contradicts itself”</a:t>
            </a:r>
          </a:p>
          <a:p>
            <a:pPr>
              <a:buFontTx/>
              <a:buChar char="•"/>
            </a:pPr>
            <a:endParaRPr lang="en-US" sz="2800" dirty="0">
              <a:latin typeface="Arial Black" pitchFamily="34" charset="0"/>
            </a:endParaRPr>
          </a:p>
          <a:p>
            <a:pPr lvl="1">
              <a:buFontTx/>
              <a:buChar char="•"/>
            </a:pPr>
            <a:r>
              <a:rPr lang="en-US" sz="2800" dirty="0">
                <a:latin typeface="Arial Black" pitchFamily="34" charset="0"/>
              </a:rPr>
              <a:t> Ephesians 3:3-5 – “When you read this, you can perceive …”</a:t>
            </a:r>
          </a:p>
          <a:p>
            <a:pPr lvl="1">
              <a:buFontTx/>
              <a:buChar char="•"/>
            </a:pPr>
            <a:endParaRPr lang="en-US" sz="2800" dirty="0">
              <a:latin typeface="Arial Black" pitchFamily="34" charset="0"/>
            </a:endParaRPr>
          </a:p>
          <a:p>
            <a:pPr lvl="1">
              <a:buFontTx/>
              <a:buChar char="•"/>
            </a:pPr>
            <a:r>
              <a:rPr lang="en-US" sz="2800" dirty="0">
                <a:latin typeface="Arial Black" pitchFamily="34" charset="0"/>
              </a:rPr>
              <a:t> II Peter 3:14-17 – “… the ignorant and unstable twist …”</a:t>
            </a:r>
          </a:p>
        </p:txBody>
      </p:sp>
      <p:sp>
        <p:nvSpPr>
          <p:cNvPr id="129027"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902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9026">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9026">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2902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2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6893A980-F19D-4863-855E-6918FF3C321E}" type="slidenum">
              <a:rPr lang="en-US"/>
              <a:pPr/>
              <a:t>12</a:t>
            </a:fld>
            <a:endParaRPr lang="en-US"/>
          </a:p>
        </p:txBody>
      </p:sp>
      <p:sp>
        <p:nvSpPr>
          <p:cNvPr id="131074" name="Text Box 2"/>
          <p:cNvSpPr txBox="1">
            <a:spLocks noChangeArrowheads="1"/>
          </p:cNvSpPr>
          <p:nvPr/>
        </p:nvSpPr>
        <p:spPr bwMode="auto">
          <a:xfrm>
            <a:off x="914400" y="1905000"/>
            <a:ext cx="8001000"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Black" pitchFamily="34" charset="0"/>
              </a:rPr>
              <a:t> In our daily spiritual lives</a:t>
            </a:r>
          </a:p>
          <a:p>
            <a:pPr lvl="1">
              <a:buFontTx/>
              <a:buChar char="•"/>
            </a:pPr>
            <a:endParaRPr lang="en-US" sz="2800" dirty="0">
              <a:latin typeface="Arial Black" pitchFamily="34" charset="0"/>
            </a:endParaRPr>
          </a:p>
          <a:p>
            <a:pPr lvl="1">
              <a:buFontTx/>
              <a:buChar char="•"/>
            </a:pPr>
            <a:r>
              <a:rPr lang="en-US" sz="2800" dirty="0">
                <a:latin typeface="Arial Black" pitchFamily="34" charset="0"/>
              </a:rPr>
              <a:t> Prayer</a:t>
            </a:r>
          </a:p>
          <a:p>
            <a:pPr lvl="2">
              <a:buFontTx/>
              <a:buChar char="•"/>
            </a:pPr>
            <a:r>
              <a:rPr lang="en-US" sz="2800" dirty="0">
                <a:latin typeface="Arial Black" pitchFamily="34" charset="0"/>
              </a:rPr>
              <a:t> Ephesians 6:17-20 – “… praying at all times in the Spirit, with all prayer and supplication … and also for me …”</a:t>
            </a:r>
          </a:p>
          <a:p>
            <a:pPr lvl="3">
              <a:buFontTx/>
              <a:buChar char="•"/>
            </a:pPr>
            <a:r>
              <a:rPr lang="en-US" sz="2800" dirty="0">
                <a:latin typeface="Arial Black" pitchFamily="34" charset="0"/>
              </a:rPr>
              <a:t> Paul knew the importance of prayer</a:t>
            </a:r>
          </a:p>
          <a:p>
            <a:pPr lvl="2">
              <a:buFontTx/>
              <a:buChar char="•"/>
            </a:pPr>
            <a:r>
              <a:rPr lang="en-US" sz="2800" dirty="0">
                <a:latin typeface="Arial Black" pitchFamily="34" charset="0"/>
              </a:rPr>
              <a:t>We weaken ourselves when we do not pray.</a:t>
            </a:r>
          </a:p>
        </p:txBody>
      </p:sp>
      <p:sp>
        <p:nvSpPr>
          <p:cNvPr id="131075"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107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1074">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1074">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1074">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31074">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3107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107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1BA8ED39-CEE8-4300-B3BE-FBF267F0F45D}" type="slidenum">
              <a:rPr lang="en-US"/>
              <a:pPr/>
              <a:t>13</a:t>
            </a:fld>
            <a:endParaRPr lang="en-US"/>
          </a:p>
        </p:txBody>
      </p:sp>
      <p:sp>
        <p:nvSpPr>
          <p:cNvPr id="133122" name="Text Box 2"/>
          <p:cNvSpPr txBox="1">
            <a:spLocks noChangeArrowheads="1"/>
          </p:cNvSpPr>
          <p:nvPr/>
        </p:nvSpPr>
        <p:spPr bwMode="auto">
          <a:xfrm>
            <a:off x="914400" y="1905000"/>
            <a:ext cx="80010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Black" pitchFamily="34" charset="0"/>
              </a:rPr>
              <a:t> In our daily spiritual lives</a:t>
            </a:r>
          </a:p>
          <a:p>
            <a:pPr lvl="1">
              <a:buFontTx/>
              <a:buChar char="•"/>
            </a:pPr>
            <a:endParaRPr lang="en-US" sz="2800" dirty="0">
              <a:latin typeface="Arial Black" pitchFamily="34" charset="0"/>
            </a:endParaRPr>
          </a:p>
          <a:p>
            <a:pPr lvl="1">
              <a:buFontTx/>
              <a:buChar char="•"/>
            </a:pPr>
            <a:r>
              <a:rPr lang="en-US" sz="2800" dirty="0">
                <a:latin typeface="Arial Black" pitchFamily="34" charset="0"/>
              </a:rPr>
              <a:t> Bible study and reading</a:t>
            </a:r>
          </a:p>
          <a:p>
            <a:pPr lvl="2">
              <a:buFontTx/>
              <a:buChar char="•"/>
            </a:pPr>
            <a:r>
              <a:rPr lang="en-US" sz="2800" dirty="0">
                <a:latin typeface="Arial Black" pitchFamily="34" charset="0"/>
              </a:rPr>
              <a:t> II Timothy 2:15 – “Study …”</a:t>
            </a:r>
          </a:p>
          <a:p>
            <a:pPr lvl="2">
              <a:buFontTx/>
              <a:buChar char="•"/>
            </a:pPr>
            <a:endParaRPr lang="en-US" sz="2800" dirty="0">
              <a:latin typeface="Arial Black" pitchFamily="34" charset="0"/>
            </a:endParaRPr>
          </a:p>
          <a:p>
            <a:pPr lvl="2">
              <a:buFontTx/>
              <a:buChar char="•"/>
            </a:pPr>
            <a:r>
              <a:rPr lang="en-US" sz="2800" dirty="0">
                <a:latin typeface="Arial Black" pitchFamily="34" charset="0"/>
              </a:rPr>
              <a:t> I Timothy 4:12-13 – “… devote yourself to the public reading …”</a:t>
            </a:r>
          </a:p>
        </p:txBody>
      </p:sp>
      <p:sp>
        <p:nvSpPr>
          <p:cNvPr id="133123"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31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22">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3122">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3122">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3312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5AB384B9-7F9B-427C-826B-C5EA0398A6D1}" type="slidenum">
              <a:rPr lang="en-US"/>
              <a:pPr/>
              <a:t>14</a:t>
            </a:fld>
            <a:endParaRPr lang="en-US"/>
          </a:p>
        </p:txBody>
      </p:sp>
      <p:sp>
        <p:nvSpPr>
          <p:cNvPr id="135170" name="Text Box 2"/>
          <p:cNvSpPr txBox="1">
            <a:spLocks noChangeArrowheads="1"/>
          </p:cNvSpPr>
          <p:nvPr/>
        </p:nvSpPr>
        <p:spPr bwMode="auto">
          <a:xfrm>
            <a:off x="914400" y="1905000"/>
            <a:ext cx="8001000"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Black" pitchFamily="34" charset="0"/>
              </a:rPr>
              <a:t> In our daily spiritual lives</a:t>
            </a:r>
          </a:p>
          <a:p>
            <a:pPr lvl="1">
              <a:buFontTx/>
              <a:buChar char="•"/>
            </a:pPr>
            <a:endParaRPr lang="en-US" sz="2800" dirty="0">
              <a:latin typeface="Arial Black" pitchFamily="34" charset="0"/>
            </a:endParaRPr>
          </a:p>
          <a:p>
            <a:pPr lvl="1">
              <a:buFontTx/>
              <a:buChar char="•"/>
            </a:pPr>
            <a:r>
              <a:rPr lang="en-US" sz="2800" dirty="0">
                <a:latin typeface="Arial Black" pitchFamily="34" charset="0"/>
              </a:rPr>
              <a:t> Attendance in the assemblies</a:t>
            </a:r>
          </a:p>
          <a:p>
            <a:pPr lvl="2">
              <a:buFontTx/>
              <a:buChar char="•"/>
            </a:pPr>
            <a:r>
              <a:rPr lang="en-US" sz="2800" dirty="0">
                <a:latin typeface="Arial Black" pitchFamily="34" charset="0"/>
              </a:rPr>
              <a:t> I Corinthians 11:17-18 – “… when you come together as a church …”</a:t>
            </a:r>
          </a:p>
          <a:p>
            <a:pPr lvl="2">
              <a:buFontTx/>
              <a:buChar char="•"/>
            </a:pPr>
            <a:r>
              <a:rPr lang="en-US" sz="2800" dirty="0">
                <a:latin typeface="Arial Black" pitchFamily="34" charset="0"/>
              </a:rPr>
              <a:t> Hebrews 10:24-27 – “… not neglecting to meet together …”</a:t>
            </a:r>
          </a:p>
          <a:p>
            <a:pPr lvl="2">
              <a:buFontTx/>
              <a:buChar char="•"/>
            </a:pPr>
            <a:r>
              <a:rPr lang="en-US" sz="2800" dirty="0">
                <a:latin typeface="Arial Black" pitchFamily="34" charset="0"/>
              </a:rPr>
              <a:t> How shall we encourage each other and build each other up if we refuse to gather together?</a:t>
            </a:r>
          </a:p>
        </p:txBody>
      </p:sp>
      <p:sp>
        <p:nvSpPr>
          <p:cNvPr id="135171"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517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5170">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5170">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5170">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35170">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3517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5DF38DE8-90F7-46B6-AED5-90D71C927DB1}" type="slidenum">
              <a:rPr lang="en-US"/>
              <a:pPr/>
              <a:t>15</a:t>
            </a:fld>
            <a:endParaRPr lang="en-US"/>
          </a:p>
        </p:txBody>
      </p:sp>
      <p:sp>
        <p:nvSpPr>
          <p:cNvPr id="137218" name="Text Box 2"/>
          <p:cNvSpPr txBox="1">
            <a:spLocks noChangeArrowheads="1"/>
          </p:cNvSpPr>
          <p:nvPr/>
        </p:nvSpPr>
        <p:spPr bwMode="auto">
          <a:xfrm>
            <a:off x="914400" y="1905000"/>
            <a:ext cx="8001000" cy="478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Black" pitchFamily="34" charset="0"/>
              </a:rPr>
              <a:t> In our daily physical lives</a:t>
            </a:r>
          </a:p>
          <a:p>
            <a:pPr>
              <a:buFontTx/>
              <a:buChar char="•"/>
            </a:pPr>
            <a:endParaRPr lang="en-US" sz="2800" dirty="0">
              <a:latin typeface="Arial Black" pitchFamily="34" charset="0"/>
            </a:endParaRPr>
          </a:p>
          <a:p>
            <a:pPr lvl="1">
              <a:buFontTx/>
              <a:buChar char="•"/>
            </a:pPr>
            <a:r>
              <a:rPr lang="en-US" sz="2800" dirty="0">
                <a:latin typeface="Arial Black" pitchFamily="34" charset="0"/>
              </a:rPr>
              <a:t> Obedience to laws</a:t>
            </a:r>
          </a:p>
          <a:p>
            <a:pPr lvl="2">
              <a:buFontTx/>
              <a:buChar char="•"/>
            </a:pPr>
            <a:r>
              <a:rPr lang="en-US" sz="2800" dirty="0">
                <a:latin typeface="Arial Black" pitchFamily="34" charset="0"/>
              </a:rPr>
              <a:t> Romans 13:1-2 – “… be subject to the governing authorities …”</a:t>
            </a:r>
          </a:p>
          <a:p>
            <a:pPr lvl="2">
              <a:buFontTx/>
              <a:buChar char="•"/>
            </a:pPr>
            <a:endParaRPr lang="en-US" sz="2800" dirty="0">
              <a:latin typeface="Arial Black" pitchFamily="34" charset="0"/>
            </a:endParaRPr>
          </a:p>
          <a:p>
            <a:pPr lvl="1">
              <a:buFontTx/>
              <a:buChar char="•"/>
            </a:pPr>
            <a:r>
              <a:rPr lang="en-US" sz="2800" dirty="0">
                <a:latin typeface="Arial Black" pitchFamily="34" charset="0"/>
              </a:rPr>
              <a:t> The clothes we wear (appearance and modesty)</a:t>
            </a:r>
          </a:p>
          <a:p>
            <a:pPr lvl="2">
              <a:buFontTx/>
              <a:buChar char="•"/>
            </a:pPr>
            <a:r>
              <a:rPr lang="en-US" sz="2800" dirty="0">
                <a:latin typeface="Arial Black" pitchFamily="34" charset="0"/>
              </a:rPr>
              <a:t> I Timothy 2:9-10 – “… in respectable apparel …”</a:t>
            </a:r>
          </a:p>
          <a:p>
            <a:pPr lvl="2">
              <a:buFontTx/>
              <a:buChar char="•"/>
            </a:pPr>
            <a:r>
              <a:rPr lang="en-US" sz="2800" dirty="0">
                <a:latin typeface="Arial Black" pitchFamily="34" charset="0"/>
              </a:rPr>
              <a:t> I Timothy 3:2 – “… respectable …”</a:t>
            </a:r>
          </a:p>
        </p:txBody>
      </p:sp>
      <p:sp>
        <p:nvSpPr>
          <p:cNvPr id="137219"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72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218">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7218">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7218">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37218">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37218">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37218">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D6503944-995D-427F-A435-F59CDE49B18E}" type="slidenum">
              <a:rPr lang="en-US"/>
              <a:pPr/>
              <a:t>16</a:t>
            </a:fld>
            <a:endParaRPr lang="en-US"/>
          </a:p>
        </p:txBody>
      </p:sp>
      <p:sp>
        <p:nvSpPr>
          <p:cNvPr id="139266" name="Text Box 2"/>
          <p:cNvSpPr txBox="1">
            <a:spLocks noChangeArrowheads="1"/>
          </p:cNvSpPr>
          <p:nvPr/>
        </p:nvSpPr>
        <p:spPr bwMode="auto">
          <a:xfrm>
            <a:off x="914400" y="1905000"/>
            <a:ext cx="80010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a:latin typeface="Arial Black" pitchFamily="34" charset="0"/>
              </a:rPr>
              <a:t> In our daily physical lives</a:t>
            </a:r>
          </a:p>
          <a:p>
            <a:pPr>
              <a:buFontTx/>
              <a:buChar char="•"/>
            </a:pPr>
            <a:endParaRPr lang="en-US" sz="2800">
              <a:latin typeface="Arial Black" pitchFamily="34" charset="0"/>
            </a:endParaRPr>
          </a:p>
          <a:p>
            <a:pPr lvl="1">
              <a:buFontTx/>
              <a:buChar char="•"/>
            </a:pPr>
            <a:r>
              <a:rPr lang="en-US" sz="2800">
                <a:latin typeface="Arial Black" pitchFamily="34" charset="0"/>
              </a:rPr>
              <a:t> The places we go</a:t>
            </a:r>
          </a:p>
          <a:p>
            <a:pPr lvl="1">
              <a:buFontTx/>
              <a:buChar char="•"/>
            </a:pPr>
            <a:endParaRPr lang="en-US" sz="2800">
              <a:latin typeface="Arial Black" pitchFamily="34" charset="0"/>
            </a:endParaRPr>
          </a:p>
          <a:p>
            <a:pPr lvl="1">
              <a:buFontTx/>
              <a:buChar char="•"/>
            </a:pPr>
            <a:r>
              <a:rPr lang="en-US" sz="2800">
                <a:latin typeface="Arial Black" pitchFamily="34" charset="0"/>
              </a:rPr>
              <a:t> The things we do</a:t>
            </a:r>
          </a:p>
          <a:p>
            <a:pPr lvl="1">
              <a:buFontTx/>
              <a:buChar char="•"/>
            </a:pPr>
            <a:endParaRPr lang="en-US" sz="2800">
              <a:latin typeface="Arial Black" pitchFamily="34" charset="0"/>
            </a:endParaRPr>
          </a:p>
          <a:p>
            <a:pPr lvl="1">
              <a:buFontTx/>
              <a:buChar char="•"/>
            </a:pPr>
            <a:r>
              <a:rPr lang="en-US" sz="2800">
                <a:latin typeface="Arial Black" pitchFamily="34" charset="0"/>
              </a:rPr>
              <a:t> The way we speak</a:t>
            </a:r>
          </a:p>
        </p:txBody>
      </p:sp>
      <p:sp>
        <p:nvSpPr>
          <p:cNvPr id="139267"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926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9266">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39266">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39266">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3926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926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A593C2D9-39AE-4B9E-BCCA-C235DA53845C}" type="slidenum">
              <a:rPr lang="en-US"/>
              <a:pPr/>
              <a:t>17</a:t>
            </a:fld>
            <a:endParaRPr lang="en-US"/>
          </a:p>
        </p:txBody>
      </p:sp>
      <p:sp>
        <p:nvSpPr>
          <p:cNvPr id="141314" name="Text Box 2"/>
          <p:cNvSpPr txBox="1">
            <a:spLocks noChangeArrowheads="1"/>
          </p:cNvSpPr>
          <p:nvPr/>
        </p:nvSpPr>
        <p:spPr bwMode="auto">
          <a:xfrm>
            <a:off x="914400" y="1905000"/>
            <a:ext cx="8001000" cy="4789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a:latin typeface="Arial Black" pitchFamily="34" charset="0"/>
              </a:rPr>
              <a:t> We have the opportunity to teach others almost daily</a:t>
            </a:r>
          </a:p>
          <a:p>
            <a:pPr>
              <a:buFontTx/>
              <a:buChar char="•"/>
            </a:pPr>
            <a:endParaRPr lang="en-US" sz="2800">
              <a:latin typeface="Arial Black" pitchFamily="34" charset="0"/>
            </a:endParaRPr>
          </a:p>
          <a:p>
            <a:pPr lvl="1">
              <a:buFontTx/>
              <a:buChar char="•"/>
            </a:pPr>
            <a:r>
              <a:rPr lang="en-US" sz="2800">
                <a:latin typeface="Arial Black" pitchFamily="34" charset="0"/>
              </a:rPr>
              <a:t> At work</a:t>
            </a:r>
          </a:p>
          <a:p>
            <a:pPr lvl="1">
              <a:buFontTx/>
              <a:buChar char="•"/>
            </a:pPr>
            <a:r>
              <a:rPr lang="en-US" sz="2800">
                <a:latin typeface="Arial Black" pitchFamily="34" charset="0"/>
              </a:rPr>
              <a:t> At school</a:t>
            </a:r>
          </a:p>
          <a:p>
            <a:pPr lvl="1">
              <a:buFontTx/>
              <a:buChar char="•"/>
            </a:pPr>
            <a:r>
              <a:rPr lang="en-US" sz="2800">
                <a:latin typeface="Arial Black" pitchFamily="34" charset="0"/>
              </a:rPr>
              <a:t> At the store</a:t>
            </a:r>
          </a:p>
          <a:p>
            <a:pPr lvl="1">
              <a:buFontTx/>
              <a:buChar char="•"/>
            </a:pPr>
            <a:r>
              <a:rPr lang="en-US" sz="2800">
                <a:latin typeface="Arial Black" pitchFamily="34" charset="0"/>
              </a:rPr>
              <a:t> EVERYWHERE</a:t>
            </a:r>
          </a:p>
          <a:p>
            <a:pPr lvl="1">
              <a:buFontTx/>
              <a:buChar char="•"/>
            </a:pPr>
            <a:endParaRPr lang="en-US" sz="2800">
              <a:latin typeface="Arial Black" pitchFamily="34" charset="0"/>
            </a:endParaRPr>
          </a:p>
          <a:p>
            <a:pPr>
              <a:buFontTx/>
              <a:buChar char="•"/>
            </a:pPr>
            <a:r>
              <a:rPr lang="en-US" sz="2800">
                <a:latin typeface="Arial Black" pitchFamily="34" charset="0"/>
              </a:rPr>
              <a:t> Do we show that we are ashamed of God and His gospel when we fail to use the opportunities He gives us?</a:t>
            </a:r>
          </a:p>
        </p:txBody>
      </p:sp>
      <p:sp>
        <p:nvSpPr>
          <p:cNvPr id="141315"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are ashamed of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13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1314">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1314">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41314">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41314">
                                            <p:txEl>
                                              <p:pRg st="4" end="4"/>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41314">
                                            <p:txEl>
                                              <p:pRg st="5" end="5"/>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41314">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13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BC03BF6F-7763-448E-9F4E-567DCA71B093}" type="slidenum">
              <a:rPr lang="en-US"/>
              <a:pPr/>
              <a:t>18</a:t>
            </a:fld>
            <a:endParaRPr lang="en-US"/>
          </a:p>
        </p:txBody>
      </p:sp>
      <p:sp>
        <p:nvSpPr>
          <p:cNvPr id="143362" name="Text Box 2"/>
          <p:cNvSpPr txBox="1">
            <a:spLocks noChangeArrowheads="1"/>
          </p:cNvSpPr>
          <p:nvPr/>
        </p:nvSpPr>
        <p:spPr bwMode="auto">
          <a:xfrm>
            <a:off x="1295400" y="2833688"/>
            <a:ext cx="6019800" cy="15696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4800" dirty="0">
                <a:latin typeface="Arial Black" pitchFamily="34" charset="0"/>
              </a:rPr>
              <a:t>Why are you here today?</a:t>
            </a:r>
          </a:p>
        </p:txBody>
      </p:sp>
      <p:sp>
        <p:nvSpPr>
          <p:cNvPr id="143363" name="Rectangle 3"/>
          <p:cNvSpPr>
            <a:spLocks noGrp="1" noChangeArrowheads="1"/>
          </p:cNvSpPr>
          <p:nvPr>
            <p:ph type="ctrTitle"/>
          </p:nvPr>
        </p:nvSpPr>
        <p:spPr>
          <a:xfrm>
            <a:off x="685800" y="304800"/>
            <a:ext cx="8153400" cy="762000"/>
          </a:xfrm>
          <a:noFill/>
        </p:spPr>
        <p:txBody>
          <a:bodyPr>
            <a:spAutoFit/>
          </a:bodyPr>
          <a:lstStyle/>
          <a:p>
            <a:r>
              <a:rPr lang="en-US">
                <a:solidFill>
                  <a:srgbClr val="FFFFFF"/>
                </a:solidFill>
              </a:rPr>
              <a:t>A Serious Matter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336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336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3E9FB281-F468-4E17-B7DA-496783ACF733}" type="slidenum">
              <a:rPr lang="en-US"/>
              <a:pPr/>
              <a:t>19</a:t>
            </a:fld>
            <a:endParaRPr lang="en-US"/>
          </a:p>
        </p:txBody>
      </p:sp>
      <p:sp>
        <p:nvSpPr>
          <p:cNvPr id="145410" name="Text Box 2"/>
          <p:cNvSpPr txBox="1">
            <a:spLocks noChangeArrowheads="1"/>
          </p:cNvSpPr>
          <p:nvPr/>
        </p:nvSpPr>
        <p:spPr bwMode="auto">
          <a:xfrm>
            <a:off x="914400" y="1905000"/>
            <a:ext cx="8001000"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Black" pitchFamily="34" charset="0"/>
              </a:rPr>
              <a:t> Romans 10:8-17</a:t>
            </a:r>
          </a:p>
          <a:p>
            <a:pPr lvl="1">
              <a:buFontTx/>
              <a:buChar char="•"/>
            </a:pPr>
            <a:r>
              <a:rPr lang="en-US" sz="2800" dirty="0">
                <a:latin typeface="Arial Black" pitchFamily="34" charset="0"/>
              </a:rPr>
              <a:t> Hear the Word of God</a:t>
            </a:r>
          </a:p>
          <a:p>
            <a:pPr lvl="1">
              <a:buFontTx/>
              <a:buChar char="•"/>
            </a:pPr>
            <a:r>
              <a:rPr lang="en-US" sz="2800" dirty="0">
                <a:latin typeface="Arial Black" pitchFamily="34" charset="0"/>
              </a:rPr>
              <a:t> Believe in Jesus Christ</a:t>
            </a:r>
          </a:p>
          <a:p>
            <a:pPr lvl="1">
              <a:buFontTx/>
              <a:buChar char="•"/>
            </a:pPr>
            <a:r>
              <a:rPr lang="en-US" sz="2800" dirty="0">
                <a:latin typeface="Arial Black" pitchFamily="34" charset="0"/>
              </a:rPr>
              <a:t> Confess Jesus as Lord</a:t>
            </a:r>
          </a:p>
          <a:p>
            <a:pPr>
              <a:buFontTx/>
              <a:buChar char="•"/>
            </a:pPr>
            <a:endParaRPr lang="en-US" sz="2800" dirty="0">
              <a:latin typeface="Arial Black" pitchFamily="34" charset="0"/>
            </a:endParaRPr>
          </a:p>
          <a:p>
            <a:pPr>
              <a:buFontTx/>
              <a:buChar char="•"/>
            </a:pPr>
            <a:r>
              <a:rPr lang="en-US" sz="2800" dirty="0">
                <a:latin typeface="Arial Black" pitchFamily="34" charset="0"/>
              </a:rPr>
              <a:t> Acts 17:30</a:t>
            </a:r>
          </a:p>
          <a:p>
            <a:pPr lvl="1">
              <a:buFontTx/>
              <a:buChar char="•"/>
            </a:pPr>
            <a:r>
              <a:rPr lang="en-US" sz="2800" dirty="0">
                <a:latin typeface="Arial Black" pitchFamily="34" charset="0"/>
              </a:rPr>
              <a:t> Repent of your sins</a:t>
            </a:r>
          </a:p>
          <a:p>
            <a:pPr lvl="1">
              <a:buFontTx/>
              <a:buChar char="•"/>
            </a:pPr>
            <a:endParaRPr lang="en-US" sz="2800" dirty="0">
              <a:latin typeface="Arial Black" pitchFamily="34" charset="0"/>
            </a:endParaRPr>
          </a:p>
          <a:p>
            <a:pPr>
              <a:buFontTx/>
              <a:buChar char="•"/>
            </a:pPr>
            <a:r>
              <a:rPr lang="en-US" sz="2800" dirty="0">
                <a:latin typeface="Arial Black" pitchFamily="34" charset="0"/>
              </a:rPr>
              <a:t> Acts 22:16</a:t>
            </a:r>
          </a:p>
          <a:p>
            <a:pPr lvl="1">
              <a:buFontTx/>
              <a:buChar char="•"/>
            </a:pPr>
            <a:r>
              <a:rPr lang="en-US" sz="2800" dirty="0">
                <a:latin typeface="Arial Black" pitchFamily="34" charset="0"/>
              </a:rPr>
              <a:t> “Rise and be baptized”</a:t>
            </a:r>
          </a:p>
        </p:txBody>
      </p:sp>
      <p:sp>
        <p:nvSpPr>
          <p:cNvPr id="145411" name="Rectangle 3"/>
          <p:cNvSpPr>
            <a:spLocks noGrp="1" noChangeArrowheads="1"/>
          </p:cNvSpPr>
          <p:nvPr>
            <p:ph type="ctrTitle"/>
          </p:nvPr>
        </p:nvSpPr>
        <p:spPr>
          <a:xfrm>
            <a:off x="685800" y="304800"/>
            <a:ext cx="8153400" cy="762000"/>
          </a:xfrm>
          <a:noFill/>
        </p:spPr>
        <p:txBody>
          <a:bodyPr>
            <a:spAutoFit/>
          </a:bodyPr>
          <a:lstStyle/>
          <a:p>
            <a:r>
              <a:rPr lang="en-US">
                <a:solidFill>
                  <a:srgbClr val="FFFFFF"/>
                </a:solidFill>
              </a:rPr>
              <a:t>A Serious Matter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541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5410">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45410">
                                            <p:txEl>
                                              <p:pRg st="1" end="1"/>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45410">
                                            <p:txEl>
                                              <p:pRg st="2" end="2"/>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45410">
                                            <p:txEl>
                                              <p:pRg st="3" end="3"/>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45410">
                                            <p:txEl>
                                              <p:pRg st="5" end="5"/>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45410">
                                            <p:txEl>
                                              <p:pRg st="6" end="6"/>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145410">
                                            <p:txEl>
                                              <p:pRg st="8" end="8"/>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4541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254BD7B3-81FE-4473-8359-3C8A68595506}" type="slidenum">
              <a:rPr lang="en-US"/>
              <a:pPr/>
              <a:t>2</a:t>
            </a:fld>
            <a:endParaRPr lang="en-US"/>
          </a:p>
        </p:txBody>
      </p:sp>
      <p:sp>
        <p:nvSpPr>
          <p:cNvPr id="63490" name="Text Box 2"/>
          <p:cNvSpPr txBox="1">
            <a:spLocks noChangeArrowheads="1"/>
          </p:cNvSpPr>
          <p:nvPr/>
        </p:nvSpPr>
        <p:spPr bwMode="auto">
          <a:xfrm>
            <a:off x="914400" y="1905000"/>
            <a:ext cx="80010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Black" pitchFamily="34" charset="0"/>
              </a:rPr>
              <a:t> Are we just going through the motions?</a:t>
            </a:r>
          </a:p>
          <a:p>
            <a:pPr>
              <a:buFontTx/>
              <a:buChar char="•"/>
            </a:pPr>
            <a:endParaRPr lang="en-US" sz="2800" dirty="0">
              <a:latin typeface="Arial Black" pitchFamily="34" charset="0"/>
            </a:endParaRPr>
          </a:p>
          <a:p>
            <a:pPr>
              <a:buFontTx/>
              <a:buChar char="•"/>
            </a:pPr>
            <a:r>
              <a:rPr lang="en-US" sz="2800" dirty="0">
                <a:latin typeface="Arial Black" pitchFamily="34" charset="0"/>
              </a:rPr>
              <a:t>Are there convictions behind our faith?</a:t>
            </a:r>
          </a:p>
          <a:p>
            <a:endParaRPr lang="en-US" sz="2800" dirty="0">
              <a:latin typeface="Arial Black" pitchFamily="34" charset="0"/>
            </a:endParaRPr>
          </a:p>
          <a:p>
            <a:pPr>
              <a:buFontTx/>
              <a:buChar char="•"/>
            </a:pPr>
            <a:r>
              <a:rPr lang="en-US" sz="2800" dirty="0">
                <a:latin typeface="Arial Black" pitchFamily="34" charset="0"/>
              </a:rPr>
              <a:t>II Corinthians 10:3-5 – “… take every thought captive …”</a:t>
            </a:r>
          </a:p>
        </p:txBody>
      </p:sp>
      <p:sp>
        <p:nvSpPr>
          <p:cNvPr id="63491" name="Rectangle 3"/>
          <p:cNvSpPr>
            <a:spLocks noGrp="1" noChangeArrowheads="1"/>
          </p:cNvSpPr>
          <p:nvPr>
            <p:ph type="ctrTitle"/>
          </p:nvPr>
        </p:nvSpPr>
        <p:spPr>
          <a:xfrm>
            <a:off x="1219200" y="304800"/>
            <a:ext cx="7086600" cy="762000"/>
          </a:xfrm>
          <a:noFill/>
        </p:spPr>
        <p:txBody>
          <a:bodyPr>
            <a:spAutoFit/>
          </a:bodyPr>
          <a:lstStyle/>
          <a:p>
            <a:r>
              <a:rPr lang="en-US">
                <a:solidFill>
                  <a:srgbClr val="FFFFFF"/>
                </a:solidFill>
              </a:rPr>
              <a:t>A Serious Matter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6349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3490">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3490">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11D3833D-2A71-47A8-9BFC-EAA2B2334E79}" type="slidenum">
              <a:rPr lang="en-US"/>
              <a:pPr/>
              <a:t>3</a:t>
            </a:fld>
            <a:endParaRPr lang="en-US"/>
          </a:p>
        </p:txBody>
      </p:sp>
      <p:sp>
        <p:nvSpPr>
          <p:cNvPr id="112642" name="Text Box 2"/>
          <p:cNvSpPr txBox="1">
            <a:spLocks noChangeArrowheads="1"/>
          </p:cNvSpPr>
          <p:nvPr/>
        </p:nvSpPr>
        <p:spPr bwMode="auto">
          <a:xfrm>
            <a:off x="914400" y="1905000"/>
            <a:ext cx="80010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r>
              <a:rPr lang="en-US" sz="4800">
                <a:latin typeface="Arial Black" pitchFamily="34" charset="0"/>
              </a:rPr>
              <a:t>BY OUR LIVES WE SHOW OUR BELIEFS</a:t>
            </a:r>
          </a:p>
        </p:txBody>
      </p:sp>
      <p:sp>
        <p:nvSpPr>
          <p:cNvPr id="112643" name="Rectangle 3"/>
          <p:cNvSpPr>
            <a:spLocks noGrp="1" noChangeArrowheads="1"/>
          </p:cNvSpPr>
          <p:nvPr>
            <p:ph type="ctrTitle"/>
          </p:nvPr>
        </p:nvSpPr>
        <p:spPr>
          <a:xfrm>
            <a:off x="1219200" y="304800"/>
            <a:ext cx="7086600" cy="762000"/>
          </a:xfrm>
          <a:noFill/>
        </p:spPr>
        <p:txBody>
          <a:bodyPr>
            <a:spAutoFit/>
          </a:bodyPr>
          <a:lstStyle/>
          <a:p>
            <a:r>
              <a:rPr lang="en-US">
                <a:solidFill>
                  <a:srgbClr val="FFFFFF"/>
                </a:solidFill>
              </a:rPr>
              <a:t>A Serious Matter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11264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EE8BFF62-91C5-44BC-87D7-650B27316458}" type="slidenum">
              <a:rPr lang="en-US"/>
              <a:pPr/>
              <a:t>4</a:t>
            </a:fld>
            <a:endParaRPr lang="en-US"/>
          </a:p>
        </p:txBody>
      </p:sp>
      <p:sp>
        <p:nvSpPr>
          <p:cNvPr id="114690" name="Text Box 2"/>
          <p:cNvSpPr txBox="1">
            <a:spLocks noChangeArrowheads="1"/>
          </p:cNvSpPr>
          <p:nvPr/>
        </p:nvSpPr>
        <p:spPr bwMode="auto">
          <a:xfrm>
            <a:off x="914400" y="1905000"/>
            <a:ext cx="8001000" cy="2227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sz="2800" dirty="0">
                <a:latin typeface="Arial Black" pitchFamily="34" charset="0"/>
              </a:rPr>
              <a:t>John 14:1 – “Let not your hearts be troubled. </a:t>
            </a:r>
            <a:r>
              <a:rPr lang="en-US" sz="2800" u="sng" dirty="0">
                <a:latin typeface="Arial Black" pitchFamily="34" charset="0"/>
              </a:rPr>
              <a:t>Believe in God</a:t>
            </a:r>
            <a:r>
              <a:rPr lang="en-US" sz="2800" dirty="0">
                <a:latin typeface="Arial Black" pitchFamily="34" charset="0"/>
              </a:rPr>
              <a:t>; believe also in me.”</a:t>
            </a:r>
          </a:p>
          <a:p>
            <a:pPr lvl="1">
              <a:buFontTx/>
              <a:buChar char="•"/>
            </a:pPr>
            <a:r>
              <a:rPr lang="en-US" sz="2800" dirty="0">
                <a:latin typeface="Arial Black" pitchFamily="34" charset="0"/>
              </a:rPr>
              <a:t>Jesus believed in God and told us to do the same.</a:t>
            </a:r>
          </a:p>
        </p:txBody>
      </p:sp>
      <p:sp>
        <p:nvSpPr>
          <p:cNvPr id="114691" name="Rectangle 3"/>
          <p:cNvSpPr>
            <a:spLocks noGrp="1" noChangeArrowheads="1"/>
          </p:cNvSpPr>
          <p:nvPr>
            <p:ph type="ctrTitle"/>
          </p:nvPr>
        </p:nvSpPr>
        <p:spPr>
          <a:xfrm>
            <a:off x="1219200" y="228600"/>
            <a:ext cx="7086600" cy="1431925"/>
          </a:xfrm>
          <a:noFill/>
        </p:spPr>
        <p:txBody>
          <a:bodyPr>
            <a:spAutoFit/>
          </a:bodyPr>
          <a:lstStyle/>
          <a:p>
            <a:r>
              <a:rPr lang="en-US">
                <a:solidFill>
                  <a:srgbClr val="FFFFFF"/>
                </a:solidFill>
              </a:rPr>
              <a:t>Do we have reason to believe that God exists?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469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4690">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4690">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6A66DADB-B78E-4E68-847B-340B0FEADF7E}" type="slidenum">
              <a:rPr lang="en-US"/>
              <a:pPr/>
              <a:t>5</a:t>
            </a:fld>
            <a:endParaRPr lang="en-US"/>
          </a:p>
        </p:txBody>
      </p:sp>
      <p:sp>
        <p:nvSpPr>
          <p:cNvPr id="116738" name="Text Box 2"/>
          <p:cNvSpPr txBox="1">
            <a:spLocks noChangeArrowheads="1"/>
          </p:cNvSpPr>
          <p:nvPr/>
        </p:nvSpPr>
        <p:spPr bwMode="auto">
          <a:xfrm>
            <a:off x="914400" y="1905000"/>
            <a:ext cx="8001000"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Black" pitchFamily="34" charset="0"/>
              </a:rPr>
              <a:t> Creation</a:t>
            </a:r>
          </a:p>
          <a:p>
            <a:endParaRPr lang="en-US" sz="2800" dirty="0">
              <a:latin typeface="Arial Black" pitchFamily="34" charset="0"/>
            </a:endParaRPr>
          </a:p>
          <a:p>
            <a:pPr lvl="1">
              <a:buFontTx/>
              <a:buChar char="•"/>
            </a:pPr>
            <a:r>
              <a:rPr lang="en-US" sz="2800" dirty="0">
                <a:latin typeface="Arial Black" pitchFamily="34" charset="0"/>
              </a:rPr>
              <a:t> Genesis 1:1 – “… God created …”</a:t>
            </a:r>
          </a:p>
          <a:p>
            <a:pPr lvl="2">
              <a:buFontTx/>
              <a:buChar char="•"/>
            </a:pPr>
            <a:r>
              <a:rPr lang="en-US" sz="2800" dirty="0">
                <a:latin typeface="Arial Black" pitchFamily="34" charset="0"/>
              </a:rPr>
              <a:t> God tells us how the world was created</a:t>
            </a:r>
          </a:p>
          <a:p>
            <a:pPr lvl="2"/>
            <a:endParaRPr lang="en-US" sz="2800" dirty="0">
              <a:latin typeface="Arial Black" pitchFamily="34" charset="0"/>
            </a:endParaRPr>
          </a:p>
          <a:p>
            <a:pPr lvl="1">
              <a:buFontTx/>
              <a:buChar char="•"/>
            </a:pPr>
            <a:r>
              <a:rPr lang="en-US" sz="2800" dirty="0">
                <a:latin typeface="Arial Black" pitchFamily="34" charset="0"/>
              </a:rPr>
              <a:t> Romans 1:20-21 – “… have been </a:t>
            </a:r>
            <a:r>
              <a:rPr lang="en-US" sz="2800" u="sng" dirty="0">
                <a:latin typeface="Arial Black" pitchFamily="34" charset="0"/>
              </a:rPr>
              <a:t>clearly perceived</a:t>
            </a:r>
            <a:r>
              <a:rPr lang="en-US" sz="2800" dirty="0">
                <a:latin typeface="Arial Black" pitchFamily="34" charset="0"/>
              </a:rPr>
              <a:t> …”</a:t>
            </a:r>
          </a:p>
          <a:p>
            <a:pPr lvl="2">
              <a:buFontTx/>
              <a:buChar char="•"/>
            </a:pPr>
            <a:r>
              <a:rPr lang="en-US" sz="2800" dirty="0">
                <a:latin typeface="Arial Black" pitchFamily="34" charset="0"/>
              </a:rPr>
              <a:t> God tells us that we can see His creation when we look around</a:t>
            </a:r>
          </a:p>
        </p:txBody>
      </p:sp>
      <p:sp>
        <p:nvSpPr>
          <p:cNvPr id="116739" name="Rectangle 3"/>
          <p:cNvSpPr>
            <a:spLocks noGrp="1" noChangeArrowheads="1"/>
          </p:cNvSpPr>
          <p:nvPr>
            <p:ph type="ctrTitle"/>
          </p:nvPr>
        </p:nvSpPr>
        <p:spPr>
          <a:xfrm>
            <a:off x="1219200" y="228600"/>
            <a:ext cx="7086600" cy="1431925"/>
          </a:xfrm>
          <a:noFill/>
        </p:spPr>
        <p:txBody>
          <a:bodyPr>
            <a:spAutoFit/>
          </a:bodyPr>
          <a:lstStyle/>
          <a:p>
            <a:r>
              <a:rPr lang="en-US">
                <a:solidFill>
                  <a:srgbClr val="FFFFFF"/>
                </a:solidFill>
              </a:rPr>
              <a:t>Do we have reason to believe that God exists?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673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6738">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6738">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16738">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16738">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1673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3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28A79271-27BE-4986-A4A5-2F838010D158}" type="slidenum">
              <a:rPr lang="en-US"/>
              <a:pPr/>
              <a:t>6</a:t>
            </a:fld>
            <a:endParaRPr lang="en-US"/>
          </a:p>
        </p:txBody>
      </p:sp>
      <p:sp>
        <p:nvSpPr>
          <p:cNvPr id="118786" name="Text Box 2"/>
          <p:cNvSpPr txBox="1">
            <a:spLocks noChangeArrowheads="1"/>
          </p:cNvSpPr>
          <p:nvPr/>
        </p:nvSpPr>
        <p:spPr bwMode="auto">
          <a:xfrm>
            <a:off x="914400" y="1905000"/>
            <a:ext cx="8001000" cy="3081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Black" pitchFamily="34" charset="0"/>
              </a:rPr>
              <a:t> Miracles</a:t>
            </a:r>
          </a:p>
          <a:p>
            <a:pPr>
              <a:buFontTx/>
              <a:buChar char="•"/>
            </a:pPr>
            <a:endParaRPr lang="en-US" sz="2800" dirty="0">
              <a:latin typeface="Arial Black" pitchFamily="34" charset="0"/>
            </a:endParaRPr>
          </a:p>
          <a:p>
            <a:pPr lvl="1">
              <a:buFontTx/>
              <a:buChar char="•"/>
            </a:pPr>
            <a:r>
              <a:rPr lang="en-US" sz="2800" dirty="0">
                <a:latin typeface="Arial Black" pitchFamily="34" charset="0"/>
              </a:rPr>
              <a:t>Hebrews 2:1-4 – “… by signs and wonders and various miracles and by gifts of the Holy Spirit …”</a:t>
            </a:r>
          </a:p>
          <a:p>
            <a:pPr lvl="2">
              <a:buFontTx/>
              <a:buChar char="•"/>
            </a:pPr>
            <a:r>
              <a:rPr lang="en-US" sz="2800" dirty="0">
                <a:latin typeface="Arial Black" pitchFamily="34" charset="0"/>
              </a:rPr>
              <a:t>God proved His authority to us by the miracles performed</a:t>
            </a:r>
          </a:p>
        </p:txBody>
      </p:sp>
      <p:sp>
        <p:nvSpPr>
          <p:cNvPr id="118787" name="Rectangle 3"/>
          <p:cNvSpPr>
            <a:spLocks noGrp="1" noChangeArrowheads="1"/>
          </p:cNvSpPr>
          <p:nvPr>
            <p:ph type="ctrTitle"/>
          </p:nvPr>
        </p:nvSpPr>
        <p:spPr>
          <a:xfrm>
            <a:off x="1219200" y="228600"/>
            <a:ext cx="7086600" cy="1431925"/>
          </a:xfrm>
          <a:noFill/>
        </p:spPr>
        <p:txBody>
          <a:bodyPr>
            <a:spAutoFit/>
          </a:bodyPr>
          <a:lstStyle/>
          <a:p>
            <a:r>
              <a:rPr lang="en-US">
                <a:solidFill>
                  <a:srgbClr val="FFFFFF"/>
                </a:solidFill>
              </a:rPr>
              <a:t>Do we have reason to believe that God exists?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878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8786">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18786">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1878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8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9A41423D-FC97-41E0-BE9F-0856875A3370}" type="slidenum">
              <a:rPr lang="en-US"/>
              <a:pPr/>
              <a:t>7</a:t>
            </a:fld>
            <a:endParaRPr lang="en-US"/>
          </a:p>
        </p:txBody>
      </p:sp>
      <p:sp>
        <p:nvSpPr>
          <p:cNvPr id="120834" name="Text Box 2"/>
          <p:cNvSpPr txBox="1">
            <a:spLocks noChangeArrowheads="1"/>
          </p:cNvSpPr>
          <p:nvPr/>
        </p:nvSpPr>
        <p:spPr bwMode="auto">
          <a:xfrm>
            <a:off x="914400" y="1905000"/>
            <a:ext cx="8001000"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Black" pitchFamily="34" charset="0"/>
              </a:rPr>
              <a:t> The Bible</a:t>
            </a:r>
          </a:p>
          <a:p>
            <a:endParaRPr lang="en-US" sz="2800" dirty="0">
              <a:latin typeface="Arial Black" pitchFamily="34" charset="0"/>
            </a:endParaRPr>
          </a:p>
          <a:p>
            <a:pPr lvl="1">
              <a:buFontTx/>
              <a:buChar char="•"/>
            </a:pPr>
            <a:r>
              <a:rPr lang="en-US" sz="2800" dirty="0">
                <a:latin typeface="Arial Black" pitchFamily="34" charset="0"/>
              </a:rPr>
              <a:t> Written over a period of about sixteen centuries by over 40 people</a:t>
            </a:r>
          </a:p>
          <a:p>
            <a:pPr lvl="1">
              <a:buFontTx/>
              <a:buChar char="•"/>
            </a:pPr>
            <a:endParaRPr lang="en-US" sz="2800" dirty="0">
              <a:latin typeface="Arial Black" pitchFamily="34" charset="0"/>
            </a:endParaRPr>
          </a:p>
          <a:p>
            <a:pPr lvl="1">
              <a:buFontTx/>
              <a:buChar char="•"/>
            </a:pPr>
            <a:r>
              <a:rPr lang="en-US" sz="2800" dirty="0">
                <a:latin typeface="Arial Black" pitchFamily="34" charset="0"/>
              </a:rPr>
              <a:t> II Timothy 3:14-17 – “… able to make you wise for salvation …”</a:t>
            </a:r>
          </a:p>
          <a:p>
            <a:pPr lvl="2">
              <a:buFontTx/>
              <a:buChar char="•"/>
            </a:pPr>
            <a:r>
              <a:rPr lang="en-US" sz="2800" dirty="0">
                <a:latin typeface="Arial Black" pitchFamily="34" charset="0"/>
              </a:rPr>
              <a:t> God’s existence is shown in the Bible, as are His mighty works and wonders</a:t>
            </a:r>
          </a:p>
        </p:txBody>
      </p:sp>
      <p:sp>
        <p:nvSpPr>
          <p:cNvPr id="120835" name="Rectangle 3"/>
          <p:cNvSpPr>
            <a:spLocks noGrp="1" noChangeArrowheads="1"/>
          </p:cNvSpPr>
          <p:nvPr>
            <p:ph type="ctrTitle"/>
          </p:nvPr>
        </p:nvSpPr>
        <p:spPr>
          <a:xfrm>
            <a:off x="1219200" y="228600"/>
            <a:ext cx="7086600" cy="1431925"/>
          </a:xfrm>
          <a:noFill/>
        </p:spPr>
        <p:txBody>
          <a:bodyPr>
            <a:spAutoFit/>
          </a:bodyPr>
          <a:lstStyle/>
          <a:p>
            <a:r>
              <a:rPr lang="en-US">
                <a:solidFill>
                  <a:srgbClr val="FFFFFF"/>
                </a:solidFill>
              </a:rPr>
              <a:t>Do we have reason to believe that God exists?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083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0834">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0834">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20834">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20834">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36DBF3A9-C145-4BF1-A38F-5444F9CC0758}" type="slidenum">
              <a:rPr lang="en-US"/>
              <a:pPr/>
              <a:t>8</a:t>
            </a:fld>
            <a:endParaRPr lang="en-US"/>
          </a:p>
        </p:txBody>
      </p:sp>
      <p:sp>
        <p:nvSpPr>
          <p:cNvPr id="122882" name="Text Box 2"/>
          <p:cNvSpPr txBox="1">
            <a:spLocks noChangeArrowheads="1"/>
          </p:cNvSpPr>
          <p:nvPr/>
        </p:nvSpPr>
        <p:spPr bwMode="auto">
          <a:xfrm>
            <a:off x="914400" y="1905000"/>
            <a:ext cx="8001000" cy="39354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a:latin typeface="Arial Black" pitchFamily="34" charset="0"/>
              </a:rPr>
              <a:t> The Bible</a:t>
            </a:r>
          </a:p>
          <a:p>
            <a:pPr lvl="1">
              <a:buFontTx/>
              <a:buChar char="•"/>
            </a:pPr>
            <a:r>
              <a:rPr lang="en-US" sz="2800">
                <a:latin typeface="Arial Black" pitchFamily="34" charset="0"/>
              </a:rPr>
              <a:t> The ultimate authority in our lives</a:t>
            </a:r>
          </a:p>
          <a:p>
            <a:pPr lvl="1">
              <a:buFontTx/>
              <a:buChar char="•"/>
            </a:pPr>
            <a:endParaRPr lang="en-US" sz="2800">
              <a:latin typeface="Arial Black" pitchFamily="34" charset="0"/>
            </a:endParaRPr>
          </a:p>
          <a:p>
            <a:pPr lvl="2">
              <a:buFontTx/>
              <a:buChar char="•"/>
            </a:pPr>
            <a:r>
              <a:rPr lang="en-US" sz="2800">
                <a:latin typeface="Arial Black" pitchFamily="34" charset="0"/>
              </a:rPr>
              <a:t> It shows us God</a:t>
            </a:r>
          </a:p>
          <a:p>
            <a:pPr lvl="2">
              <a:buFontTx/>
              <a:buChar char="•"/>
            </a:pPr>
            <a:endParaRPr lang="en-US" sz="2800">
              <a:latin typeface="Arial Black" pitchFamily="34" charset="0"/>
            </a:endParaRPr>
          </a:p>
          <a:p>
            <a:pPr lvl="2">
              <a:buFontTx/>
              <a:buChar char="•"/>
            </a:pPr>
            <a:r>
              <a:rPr lang="en-US" sz="2800">
                <a:latin typeface="Arial Black" pitchFamily="34" charset="0"/>
              </a:rPr>
              <a:t> It shows us responsibility and obedience</a:t>
            </a:r>
          </a:p>
          <a:p>
            <a:pPr lvl="2">
              <a:buFontTx/>
              <a:buChar char="•"/>
            </a:pPr>
            <a:endParaRPr lang="en-US" sz="2800">
              <a:latin typeface="Arial Black" pitchFamily="34" charset="0"/>
            </a:endParaRPr>
          </a:p>
          <a:p>
            <a:pPr lvl="2">
              <a:buFontTx/>
              <a:buChar char="•"/>
            </a:pPr>
            <a:r>
              <a:rPr lang="en-US" sz="2800">
                <a:latin typeface="Arial Black" pitchFamily="34" charset="0"/>
              </a:rPr>
              <a:t> It shows us heaven and hell</a:t>
            </a:r>
          </a:p>
        </p:txBody>
      </p:sp>
      <p:sp>
        <p:nvSpPr>
          <p:cNvPr id="122883" name="Rectangle 3"/>
          <p:cNvSpPr>
            <a:spLocks noGrp="1" noChangeArrowheads="1"/>
          </p:cNvSpPr>
          <p:nvPr>
            <p:ph type="ctrTitle"/>
          </p:nvPr>
        </p:nvSpPr>
        <p:spPr>
          <a:xfrm>
            <a:off x="1219200" y="228600"/>
            <a:ext cx="7086600" cy="1431925"/>
          </a:xfrm>
          <a:noFill/>
        </p:spPr>
        <p:txBody>
          <a:bodyPr>
            <a:spAutoFit/>
          </a:bodyPr>
          <a:lstStyle/>
          <a:p>
            <a:r>
              <a:rPr lang="en-US">
                <a:solidFill>
                  <a:srgbClr val="FFFFFF"/>
                </a:solidFill>
              </a:rPr>
              <a:t>Do we have reason to believe that God exists?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288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882">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2882">
                                            <p:txEl>
                                              <p:pRg st="1" end="1"/>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22882">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22882">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22882">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0"/>
          <p:cNvSpPr>
            <a:spLocks noGrp="1" noChangeArrowheads="1"/>
          </p:cNvSpPr>
          <p:nvPr>
            <p:ph type="sldNum" sz="quarter" idx="4"/>
          </p:nvPr>
        </p:nvSpPr>
        <p:spPr/>
        <p:txBody>
          <a:bodyPr/>
          <a:lstStyle/>
          <a:p>
            <a:fld id="{AE9A4C2E-06E8-4270-8BD3-CCCF77776AF8}" type="slidenum">
              <a:rPr lang="en-US"/>
              <a:pPr/>
              <a:t>9</a:t>
            </a:fld>
            <a:endParaRPr lang="en-US"/>
          </a:p>
        </p:txBody>
      </p:sp>
      <p:sp>
        <p:nvSpPr>
          <p:cNvPr id="124930" name="Text Box 2"/>
          <p:cNvSpPr txBox="1">
            <a:spLocks noChangeArrowheads="1"/>
          </p:cNvSpPr>
          <p:nvPr/>
        </p:nvSpPr>
        <p:spPr bwMode="auto">
          <a:xfrm>
            <a:off x="914400" y="1905000"/>
            <a:ext cx="8001000" cy="4362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buFontTx/>
              <a:buChar char="•"/>
            </a:pPr>
            <a:r>
              <a:rPr lang="en-US" sz="2800" dirty="0">
                <a:latin typeface="Arial Black" pitchFamily="34" charset="0"/>
              </a:rPr>
              <a:t> Evolution</a:t>
            </a:r>
          </a:p>
          <a:p>
            <a:pPr lvl="1">
              <a:buFontTx/>
              <a:buChar char="•"/>
            </a:pPr>
            <a:r>
              <a:rPr lang="en-US" sz="2800" dirty="0">
                <a:latin typeface="Arial Black" pitchFamily="34" charset="0"/>
              </a:rPr>
              <a:t> God told us how He created</a:t>
            </a:r>
          </a:p>
          <a:p>
            <a:pPr lvl="1">
              <a:buFontTx/>
              <a:buChar char="•"/>
            </a:pPr>
            <a:r>
              <a:rPr lang="en-US" sz="2800" dirty="0">
                <a:latin typeface="Arial Black" pitchFamily="34" charset="0"/>
              </a:rPr>
              <a:t> If we don’t believe exactly, we show that we don’t believe Him</a:t>
            </a:r>
          </a:p>
          <a:p>
            <a:pPr lvl="1">
              <a:buFontTx/>
              <a:buChar char="•"/>
            </a:pPr>
            <a:r>
              <a:rPr lang="en-US" sz="2800" dirty="0">
                <a:latin typeface="Arial Black" pitchFamily="34" charset="0"/>
              </a:rPr>
              <a:t> Those who refuse to believe will be in trouble on the last day</a:t>
            </a:r>
          </a:p>
          <a:p>
            <a:pPr lvl="1">
              <a:buFontTx/>
              <a:buChar char="•"/>
            </a:pPr>
            <a:endParaRPr lang="en-US" sz="2800" dirty="0">
              <a:latin typeface="Arial Black" pitchFamily="34" charset="0"/>
            </a:endParaRPr>
          </a:p>
          <a:p>
            <a:pPr lvl="1">
              <a:buFontTx/>
              <a:buChar char="•"/>
            </a:pPr>
            <a:r>
              <a:rPr lang="en-US" sz="2800" dirty="0">
                <a:latin typeface="Arial Black" pitchFamily="34" charset="0"/>
              </a:rPr>
              <a:t> II Peter 3:5-7 – “… kept until the day of judgment and destruction of the ungodly.”</a:t>
            </a:r>
          </a:p>
        </p:txBody>
      </p:sp>
      <p:sp>
        <p:nvSpPr>
          <p:cNvPr id="124931" name="Rectangle 3"/>
          <p:cNvSpPr>
            <a:spLocks noGrp="1" noChangeArrowheads="1"/>
          </p:cNvSpPr>
          <p:nvPr>
            <p:ph type="ctrTitle"/>
          </p:nvPr>
        </p:nvSpPr>
        <p:spPr>
          <a:xfrm>
            <a:off x="685800" y="228600"/>
            <a:ext cx="8153400" cy="1431925"/>
          </a:xfrm>
          <a:noFill/>
        </p:spPr>
        <p:txBody>
          <a:bodyPr>
            <a:spAutoFit/>
          </a:bodyPr>
          <a:lstStyle/>
          <a:p>
            <a:r>
              <a:rPr lang="en-US">
                <a:solidFill>
                  <a:srgbClr val="FFFFFF"/>
                </a:solidFill>
              </a:rPr>
              <a:t>Our lives may show that we do not even believe in God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493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4930">
                                            <p:txEl>
                                              <p:pRg st="0" end="0"/>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24930">
                                            <p:txEl>
                                              <p:pRg st="1" end="1"/>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24930">
                                            <p:txEl>
                                              <p:pRg st="2" end="2"/>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24930">
                                            <p:txEl>
                                              <p:pRg st="3" end="3"/>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12493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931" grpId="0"/>
    </p:bldLst>
  </p:timing>
</p:sld>
</file>

<file path=ppt/theme/theme1.xml><?xml version="1.0" encoding="utf-8"?>
<a:theme xmlns:a="http://schemas.openxmlformats.org/drawingml/2006/main" name="Blue strands design template">
  <a:themeElements>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fontScheme name="Blue strands design template">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charset="0"/>
          </a:defRPr>
        </a:defPPr>
      </a:lstStyle>
    </a:lnDef>
  </a:objectDefaults>
  <a:extraClrSchemeLst>
    <a:extraClrScheme>
      <a:clrScheme name="Blue strands design template 1">
        <a:dk1>
          <a:srgbClr val="0099FF"/>
        </a:dk1>
        <a:lt1>
          <a:srgbClr val="FFFFFF"/>
        </a:lt1>
        <a:dk2>
          <a:srgbClr val="0099FF"/>
        </a:dk2>
        <a:lt2>
          <a:srgbClr val="808080"/>
        </a:lt2>
        <a:accent1>
          <a:srgbClr val="B9D6E5"/>
        </a:accent1>
        <a:accent2>
          <a:srgbClr val="333399"/>
        </a:accent2>
        <a:accent3>
          <a:srgbClr val="FFFFFF"/>
        </a:accent3>
        <a:accent4>
          <a:srgbClr val="0082DA"/>
        </a:accent4>
        <a:accent5>
          <a:srgbClr val="D9E8F0"/>
        </a:accent5>
        <a:accent6>
          <a:srgbClr val="2D2D8A"/>
        </a:accent6>
        <a:hlink>
          <a:srgbClr val="3366CC"/>
        </a:hlink>
        <a:folHlink>
          <a:srgbClr val="FFFFCC"/>
        </a:folHlink>
      </a:clrScheme>
      <a:clrMap bg1="lt1" tx1="dk1" bg2="lt2" tx2="dk2" accent1="accent1" accent2="accent2" accent3="accent3" accent4="accent4" accent5="accent5" accent6="accent6" hlink="hlink" folHlink="folHlink"/>
    </a:extraClrScheme>
    <a:extraClrScheme>
      <a:clrScheme name="Blue strands design template 2">
        <a:dk1>
          <a:srgbClr val="808080"/>
        </a:dk1>
        <a:lt1>
          <a:srgbClr val="FFFFFF"/>
        </a:lt1>
        <a:dk2>
          <a:srgbClr val="0066CC"/>
        </a:dk2>
        <a:lt2>
          <a:srgbClr val="969696"/>
        </a:lt2>
        <a:accent1>
          <a:srgbClr val="DDDDDD"/>
        </a:accent1>
        <a:accent2>
          <a:srgbClr val="33CCFF"/>
        </a:accent2>
        <a:accent3>
          <a:srgbClr val="FFFFFF"/>
        </a:accent3>
        <a:accent4>
          <a:srgbClr val="6C6C6C"/>
        </a:accent4>
        <a:accent5>
          <a:srgbClr val="EBEBEB"/>
        </a:accent5>
        <a:accent6>
          <a:srgbClr val="2DB9E7"/>
        </a:accent6>
        <a:hlink>
          <a:srgbClr val="CC3300"/>
        </a:hlink>
        <a:folHlink>
          <a:srgbClr val="003399"/>
        </a:folHlink>
      </a:clrScheme>
      <a:clrMap bg1="lt1" tx1="dk1" bg2="lt2" tx2="dk2" accent1="accent1" accent2="accent2" accent3="accent3" accent4="accent4" accent5="accent5" accent6="accent6" hlink="hlink" folHlink="folHlink"/>
    </a:extraClrScheme>
    <a:extraClrScheme>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clrMap bg1="lt1" tx1="dk1" bg2="lt2" tx2="dk2" accent1="accent1" accent2="accent2" accent3="accent3" accent4="accent4" accent5="accent5" accent6="accent6" hlink="hlink" folHlink="folHlink"/>
    </a:extraClrScheme>
    <a:extraClrScheme>
      <a:clrScheme name="Blue strands design template 4">
        <a:dk1>
          <a:srgbClr val="3366CC"/>
        </a:dk1>
        <a:lt1>
          <a:srgbClr val="FFFFFF"/>
        </a:lt1>
        <a:dk2>
          <a:srgbClr val="66CCFF"/>
        </a:dk2>
        <a:lt2>
          <a:srgbClr val="808080"/>
        </a:lt2>
        <a:accent1>
          <a:srgbClr val="B4DCFF"/>
        </a:accent1>
        <a:accent2>
          <a:srgbClr val="CCCCFF"/>
        </a:accent2>
        <a:accent3>
          <a:srgbClr val="FFFFFF"/>
        </a:accent3>
        <a:accent4>
          <a:srgbClr val="2A56AE"/>
        </a:accent4>
        <a:accent5>
          <a:srgbClr val="D6EB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strands design template 5">
        <a:dk1>
          <a:srgbClr val="808080"/>
        </a:dk1>
        <a:lt1>
          <a:srgbClr val="FFFFD9"/>
        </a:lt1>
        <a:dk2>
          <a:srgbClr val="3366CC"/>
        </a:dk2>
        <a:lt2>
          <a:srgbClr val="777777"/>
        </a:lt2>
        <a:accent1>
          <a:srgbClr val="EBEECA"/>
        </a:accent1>
        <a:accent2>
          <a:srgbClr val="99CCFF"/>
        </a:accent2>
        <a:accent3>
          <a:srgbClr val="FFFFE9"/>
        </a:accent3>
        <a:accent4>
          <a:srgbClr val="6C6C6C"/>
        </a:accent4>
        <a:accent5>
          <a:srgbClr val="F3F5E1"/>
        </a:accent5>
        <a:accent6>
          <a:srgbClr val="8AB9E7"/>
        </a:accent6>
        <a:hlink>
          <a:srgbClr val="2901BB"/>
        </a:hlink>
        <a:folHlink>
          <a:srgbClr val="FF7500"/>
        </a:folHlink>
      </a:clrScheme>
      <a:clrMap bg1="lt1" tx1="dk1" bg2="lt2" tx2="dk2" accent1="accent1" accent2="accent2" accent3="accent3" accent4="accent4" accent5="accent5" accent6="accent6" hlink="hlink" folHlink="folHlink"/>
    </a:extraClrScheme>
    <a:extraClrScheme>
      <a:clrScheme name="Blue strands design template 6">
        <a:dk1>
          <a:srgbClr val="3366CC"/>
        </a:dk1>
        <a:lt1>
          <a:srgbClr val="008080"/>
        </a:lt1>
        <a:dk2>
          <a:srgbClr val="3399FF"/>
        </a:dk2>
        <a:lt2>
          <a:srgbClr val="005A58"/>
        </a:lt2>
        <a:accent1>
          <a:srgbClr val="8BC2FF"/>
        </a:accent1>
        <a:accent2>
          <a:srgbClr val="FFFFCC"/>
        </a:accent2>
        <a:accent3>
          <a:srgbClr val="AAC0C0"/>
        </a:accent3>
        <a:accent4>
          <a:srgbClr val="2A56AE"/>
        </a:accent4>
        <a:accent5>
          <a:srgbClr val="C4DDFF"/>
        </a:accent5>
        <a:accent6>
          <a:srgbClr val="E7E7B9"/>
        </a:accent6>
        <a:hlink>
          <a:srgbClr val="990000"/>
        </a:hlink>
        <a:folHlink>
          <a:srgbClr val="0066FF"/>
        </a:folHlink>
      </a:clrScheme>
      <a:clrMap bg1="lt1" tx1="dk1" bg2="lt2" tx2="dk2" accent1="accent1" accent2="accent2" accent3="accent3" accent4="accent4" accent5="accent5" accent6="accent6" hlink="hlink" folHlink="folHlink"/>
    </a:extraClrScheme>
    <a:extraClrScheme>
      <a:clrScheme name="Blue strands design template 7">
        <a:dk1>
          <a:srgbClr val="666666"/>
        </a:dk1>
        <a:lt1>
          <a:srgbClr val="666699"/>
        </a:lt1>
        <a:dk2>
          <a:srgbClr val="99CCFF"/>
        </a:dk2>
        <a:lt2>
          <a:srgbClr val="3E3E5C"/>
        </a:lt2>
        <a:accent1>
          <a:srgbClr val="D2D2D2"/>
        </a:accent1>
        <a:accent2>
          <a:srgbClr val="8DC6FF"/>
        </a:accent2>
        <a:accent3>
          <a:srgbClr val="B8B8CA"/>
        </a:accent3>
        <a:accent4>
          <a:srgbClr val="565656"/>
        </a:accent4>
        <a:accent5>
          <a:srgbClr val="E5E5E5"/>
        </a:accent5>
        <a:accent6>
          <a:srgbClr val="7FB3E7"/>
        </a:accent6>
        <a:hlink>
          <a:srgbClr val="0066FF"/>
        </a:hlink>
        <a:folHlink>
          <a:srgbClr val="FF9933"/>
        </a:folHlink>
      </a:clrScheme>
      <a:clrMap bg1="lt1" tx1="dk1" bg2="lt2" tx2="dk2" accent1="accent1" accent2="accent2" accent3="accent3" accent4="accent4" accent5="accent5" accent6="accent6" hlink="hlink" folHlink="folHlink"/>
    </a:extraClrScheme>
    <a:extraClrScheme>
      <a:clrScheme name="Blue strands design template 8">
        <a:dk1>
          <a:srgbClr val="5C1F00"/>
        </a:dk1>
        <a:lt1>
          <a:srgbClr val="9C3408"/>
        </a:lt1>
        <a:dk2>
          <a:srgbClr val="800000"/>
        </a:dk2>
        <a:lt2>
          <a:srgbClr val="73BCFF"/>
        </a:lt2>
        <a:accent1>
          <a:srgbClr val="D99965"/>
        </a:accent1>
        <a:accent2>
          <a:srgbClr val="3366CC"/>
        </a:accent2>
        <a:accent3>
          <a:srgbClr val="C0AAAA"/>
        </a:accent3>
        <a:accent4>
          <a:srgbClr val="852B06"/>
        </a:accent4>
        <a:accent5>
          <a:srgbClr val="E9CAB8"/>
        </a:accent5>
        <a:accent6>
          <a:srgbClr val="2D5CB9"/>
        </a:accent6>
        <a:hlink>
          <a:srgbClr val="D3EBFF"/>
        </a:hlink>
        <a:folHlink>
          <a:srgbClr val="FED3AC"/>
        </a:folHlink>
      </a:clrScheme>
      <a:clrMap bg1="dk2" tx1="lt1" bg2="dk1" tx2="lt2" accent1="accent1" accent2="accent2" accent3="accent3" accent4="accent4" accent5="accent5" accent6="accent6" hlink="hlink" folHlink="folHlink"/>
    </a:extraClrScheme>
    <a:extraClrScheme>
      <a:clrScheme name="Blue strands design template 9">
        <a:dk1>
          <a:srgbClr val="336699"/>
        </a:dk1>
        <a:lt1>
          <a:srgbClr val="1270AA"/>
        </a:lt1>
        <a:dk2>
          <a:srgbClr val="000000"/>
        </a:dk2>
        <a:lt2>
          <a:srgbClr val="66CCFF"/>
        </a:lt2>
        <a:accent1>
          <a:srgbClr val="AAE1FA"/>
        </a:accent1>
        <a:accent2>
          <a:srgbClr val="0033CC"/>
        </a:accent2>
        <a:accent3>
          <a:srgbClr val="AAAAAA"/>
        </a:accent3>
        <a:accent4>
          <a:srgbClr val="0E5F91"/>
        </a:accent4>
        <a:accent5>
          <a:srgbClr val="D2EEFC"/>
        </a:accent5>
        <a:accent6>
          <a:srgbClr val="002DB9"/>
        </a:accent6>
        <a:hlink>
          <a:srgbClr val="FF7500"/>
        </a:hlink>
        <a:folHlink>
          <a:srgbClr val="0066FF"/>
        </a:folHlink>
      </a:clrScheme>
      <a:clrMap bg1="dk2" tx1="lt1" bg2="dk1" tx2="lt2" accent1="accent1" accent2="accent2" accent3="accent3" accent4="accent4" accent5="accent5" accent6="accent6" hlink="hlink" folHlink="folHlink"/>
    </a:extraClrScheme>
    <a:extraClrScheme>
      <a:clrScheme name="Blue strands design template 10">
        <a:dk1>
          <a:srgbClr val="003366"/>
        </a:dk1>
        <a:lt1>
          <a:srgbClr val="A9A9A9"/>
        </a:lt1>
        <a:dk2>
          <a:srgbClr val="000099"/>
        </a:dk2>
        <a:lt2>
          <a:srgbClr val="66CCFF"/>
        </a:lt2>
        <a:accent1>
          <a:srgbClr val="336699"/>
        </a:accent1>
        <a:accent2>
          <a:srgbClr val="3333FF"/>
        </a:accent2>
        <a:accent3>
          <a:srgbClr val="AAAACA"/>
        </a:accent3>
        <a:accent4>
          <a:srgbClr val="909090"/>
        </a:accent4>
        <a:accent5>
          <a:srgbClr val="ADB8CA"/>
        </a:accent5>
        <a:accent6>
          <a:srgbClr val="2D2DE7"/>
        </a:accent6>
        <a:hlink>
          <a:srgbClr val="66CCFF"/>
        </a:hlink>
        <a:folHlink>
          <a:srgbClr val="FF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rgbClr val="FFFFFF"/>
            </a:solidFill>
            <a:effectLst/>
            <a:latin typeface="Arial"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 strands design template</Template>
  <TotalTime>833</TotalTime>
  <Words>2850</Words>
  <Application>Microsoft Office PowerPoint</Application>
  <PresentationFormat>On-screen Show (4:3)</PresentationFormat>
  <Paragraphs>217</Paragraphs>
  <Slides>19</Slides>
  <Notes>19</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19</vt:i4>
      </vt:variant>
    </vt:vector>
  </HeadingPairs>
  <TitlesOfParts>
    <vt:vector size="25" baseType="lpstr">
      <vt:lpstr>Arial</vt:lpstr>
      <vt:lpstr>Arial Black</vt:lpstr>
      <vt:lpstr>Tahoma</vt:lpstr>
      <vt:lpstr>Wingdings</vt:lpstr>
      <vt:lpstr>Blue strands design template</vt:lpstr>
      <vt:lpstr>Shimmer</vt:lpstr>
      <vt:lpstr>A Serious Matter</vt:lpstr>
      <vt:lpstr>A Serious Matter</vt:lpstr>
      <vt:lpstr>A Serious Matter</vt:lpstr>
      <vt:lpstr>Do we have reason to believe that God exists?</vt:lpstr>
      <vt:lpstr>Do we have reason to believe that God exists?</vt:lpstr>
      <vt:lpstr>Do we have reason to believe that God exists?</vt:lpstr>
      <vt:lpstr>Do we have reason to believe that God exists?</vt:lpstr>
      <vt:lpstr>Do we have reason to believe that God exists?</vt:lpstr>
      <vt:lpstr>Our lives may show that we do not even believe in God</vt:lpstr>
      <vt:lpstr>Our lives may show that we do not even believe in God</vt:lpstr>
      <vt:lpstr>Our lives may show that we do not even believe in God</vt:lpstr>
      <vt:lpstr>Our lives may show that we do not even believe in God</vt:lpstr>
      <vt:lpstr>Our lives may show that we do not even believe in God</vt:lpstr>
      <vt:lpstr>Our lives may show that we do not even believe in God</vt:lpstr>
      <vt:lpstr>Our lives may show that we do not even believe in God</vt:lpstr>
      <vt:lpstr>Our lives may show that we do not even believe in God</vt:lpstr>
      <vt:lpstr>Our lives may show that we are ashamed of God</vt:lpstr>
      <vt:lpstr>A Serious Matter</vt:lpstr>
      <vt:lpstr>A Serious Matter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Richard D. Lidh</dc:creator>
  <cp:lastModifiedBy>Richard Lidh</cp:lastModifiedBy>
  <cp:revision>19</cp:revision>
  <cp:lastPrinted>2023-07-02T01:10:22Z</cp:lastPrinted>
  <dcterms:created xsi:type="dcterms:W3CDTF">2005-09-18T03:33:07Z</dcterms:created>
  <dcterms:modified xsi:type="dcterms:W3CDTF">2023-07-04T23:50:58Z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TC010721241033</vt:lpwstr>
  </property>
</Properties>
</file>